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1"/>
    <p:restoredTop sz="94726"/>
  </p:normalViewPr>
  <p:slideViewPr>
    <p:cSldViewPr snapToGrid="0">
      <p:cViewPr varScale="1">
        <p:scale>
          <a:sx n="117" d="100"/>
          <a:sy n="117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3156-44DF-4B92-9AD4-EBBFC7966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0A329-BE15-4DFF-A299-40484C3EC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4C843-CD7E-4337-847C-28C67D42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6D459-B8C0-46EF-8334-CD3B09CB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CB54F-0848-469A-9094-A726BD57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25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B786-F597-46FB-A9C6-F7B245E8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34CB9-3BD7-4142-A024-14AD780F1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EE5E0-DAA8-47C8-AB53-976CB357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02607-E2D0-41BA-8009-77CCC581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CA076-E1FD-4942-814E-8DD4EBF38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40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015EA8-1134-404B-930C-493B9A0CF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29052-839F-4F1C-A01E-B91645075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7D4E8-2615-4A8D-B480-86651CC85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96E89-29CB-4E58-8E4C-4803E6D8A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EEC23-B201-4161-9138-9928B2C1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49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BCB2-9EC4-433D-817F-AB91C7A2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A19B-DBF8-4924-8200-0B874323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68181-FD03-4B0B-9EEE-99BA1ABF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A69C-DF60-4CB9-A364-93D43A33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BC3C-909A-4BE1-BA89-B7B01213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34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45E7-4082-4D4F-A96B-13443B8B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B8BEE-F030-4D55-A1F2-BB522FA13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6D005-F8CF-403B-8572-7328B8D7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84164-4A51-4D9A-BD97-4C63461A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8DB21-AA2E-4DC7-A0C5-7AC1C008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637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93C0-F8A9-4126-AD17-BF00B273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F538-5F25-46B4-9677-60C2E992B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96492-B450-45E4-98A6-FF47873A0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DC658-79AE-47FD-A965-2F2AE0B92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7F1D0-0E36-4D37-A9DC-CF280BB7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D92AE-1A81-49AA-9106-0E830775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6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BAA2-BBB0-4CF7-A07D-A4489440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50A6A-662A-4B0A-8F71-3C2246B7E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0BAC8-B04A-407F-A19F-3C63F9A80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E7FDF-B72B-4E40-9A06-1523DFC9D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00469-23D7-4A14-8460-178F17CBF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1CF5B-ED7B-4016-9A82-16F2F05CC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FEF0C-6FEE-43BB-9453-C3D113922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71C81-069A-4364-9AD8-84A7E18F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561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326E-865F-48B9-95FD-A945F4EF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B8CA6-5C71-4DB1-BEC7-6EA0B4E16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05215-C70E-4271-BBE9-90D73C71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E833D-3843-456E-BB9A-9414A352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25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56305-FF07-43FD-8AB9-8795527C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ED574-FC7D-4665-8771-024C3B2D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E368-01B8-4174-ABB9-33C29097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42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3114-50FE-4A1B-8405-749FA75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1F8CB-1365-413C-92EB-7E7724BB8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A8AE4-6611-4050-84C3-0DFA2307B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A7AA6-7880-434A-877D-0DA2D00A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F9B74-B3BB-434F-87D1-782FF48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1BC9E-62FD-4C4D-ADBA-CF40A33F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1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B64-534B-4974-B386-70283A48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F5943-401F-4ADF-9752-C6618C1BC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89F97-4922-41E1-856E-CC938B908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2F446-269E-42EB-846B-359E4C50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09A98-D88D-4D3B-94D8-AE66E0A8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C4E08-ACC0-4763-82D5-F1C09291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27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3DB69-7114-4F38-A361-DDBF6E4A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754F8-01DB-4B22-976C-4BA08A357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79B12-D227-497E-A3E8-B4AA40BA5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76D80-04CF-44F2-99DB-4EEAAB377D46}" type="datetimeFigureOut">
              <a:rPr lang="en-IN" smtClean="0"/>
              <a:t>30/07/25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9908C-057B-41B5-9E3C-38462AA80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EC7-20ED-48C3-BD81-4B2732B8A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D5C6C-A0C9-407B-AAF6-C3B2C1B92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04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34615A74-4593-93A5-9D79-63CFEA44B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35813-1758-454D-90C6-7AD3D71AAE9B}"/>
              </a:ext>
            </a:extLst>
          </p:cNvPr>
          <p:cNvSpPr txBox="1"/>
          <p:nvPr/>
        </p:nvSpPr>
        <p:spPr>
          <a:xfrm>
            <a:off x="0" y="2261761"/>
            <a:ext cx="12192000" cy="477054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</a:rPr>
              <a:t>Model-Free vs. Model-Based Reinforcement Learning: A Comparative Study</a:t>
            </a:r>
            <a:endParaRPr lang="en-US" sz="2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D415E-6B9A-4BAB-961E-C336A9B40D83}"/>
              </a:ext>
            </a:extLst>
          </p:cNvPr>
          <p:cNvSpPr txBox="1"/>
          <p:nvPr/>
        </p:nvSpPr>
        <p:spPr>
          <a:xfrm>
            <a:off x="1169220" y="1104236"/>
            <a:ext cx="98535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ML CA-1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0D47B3-12EA-4B0F-A5AF-85AEC0F855B2}"/>
              </a:ext>
            </a:extLst>
          </p:cNvPr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0CC55A-1AAD-4BDC-8B6D-3539F38AE6FC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37F9E2-D93F-4144-9E68-6898CE0736C2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9" name="Freeform: Shape 4">
                <a:extLst>
                  <a:ext uri="{FF2B5EF4-FFF2-40B4-BE49-F238E27FC236}">
                    <a16:creationId xmlns:a16="http://schemas.microsoft.com/office/drawing/2014/main" id="{F4BFD3C0-FB48-4FBC-A63F-B06CF18B49F1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0FAA6080-B314-40DD-B926-815CA1F94278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" name="Freeform: Shape 6">
                <a:extLst>
                  <a:ext uri="{FF2B5EF4-FFF2-40B4-BE49-F238E27FC236}">
                    <a16:creationId xmlns:a16="http://schemas.microsoft.com/office/drawing/2014/main" id="{16EC0C29-4D72-468D-9A29-8426E4B68CBE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" name="Freeform: Shape 7">
                <a:extLst>
                  <a:ext uri="{FF2B5EF4-FFF2-40B4-BE49-F238E27FC236}">
                    <a16:creationId xmlns:a16="http://schemas.microsoft.com/office/drawing/2014/main" id="{D9777626-38A7-48D3-96ED-72CB7B645A7F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" name="Freeform: Shape 8">
                <a:extLst>
                  <a:ext uri="{FF2B5EF4-FFF2-40B4-BE49-F238E27FC236}">
                    <a16:creationId xmlns:a16="http://schemas.microsoft.com/office/drawing/2014/main" id="{9257CA6F-0BFE-4DD6-9749-3E90EF8F8AF9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" name="Freeform: Shape 9">
                <a:extLst>
                  <a:ext uri="{FF2B5EF4-FFF2-40B4-BE49-F238E27FC236}">
                    <a16:creationId xmlns:a16="http://schemas.microsoft.com/office/drawing/2014/main" id="{1F83597B-E2DD-4C9C-B540-F3935C6DFEA2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5" name="Freeform: Shape 10">
                <a:extLst>
                  <a:ext uri="{FF2B5EF4-FFF2-40B4-BE49-F238E27FC236}">
                    <a16:creationId xmlns:a16="http://schemas.microsoft.com/office/drawing/2014/main" id="{09DFC3E6-9F5F-4FA6-BC5D-4E7EBBD35010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" name="Freeform: Shape 11">
                <a:extLst>
                  <a:ext uri="{FF2B5EF4-FFF2-40B4-BE49-F238E27FC236}">
                    <a16:creationId xmlns:a16="http://schemas.microsoft.com/office/drawing/2014/main" id="{E1EEB39C-2852-4D4D-8EDF-DF332C859087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7" name="Freeform: Shape 12">
                <a:extLst>
                  <a:ext uri="{FF2B5EF4-FFF2-40B4-BE49-F238E27FC236}">
                    <a16:creationId xmlns:a16="http://schemas.microsoft.com/office/drawing/2014/main" id="{4CD5DCBB-C782-41CE-8E76-7866102839DB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" name="Freeform: Shape 13">
                <a:extLst>
                  <a:ext uri="{FF2B5EF4-FFF2-40B4-BE49-F238E27FC236}">
                    <a16:creationId xmlns:a16="http://schemas.microsoft.com/office/drawing/2014/main" id="{239DBB70-DF74-443A-BB91-FA7D311610C0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9" name="Freeform: Shape 14">
                <a:extLst>
                  <a:ext uri="{FF2B5EF4-FFF2-40B4-BE49-F238E27FC236}">
                    <a16:creationId xmlns:a16="http://schemas.microsoft.com/office/drawing/2014/main" id="{39FCE37E-3685-4197-8B10-76DA2248E6DA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" name="Freeform: Shape 15">
                <a:extLst>
                  <a:ext uri="{FF2B5EF4-FFF2-40B4-BE49-F238E27FC236}">
                    <a16:creationId xmlns:a16="http://schemas.microsoft.com/office/drawing/2014/main" id="{F2AC9101-6079-4AFB-9698-D3049E409503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1" name="Freeform: Shape 16">
                <a:extLst>
                  <a:ext uri="{FF2B5EF4-FFF2-40B4-BE49-F238E27FC236}">
                    <a16:creationId xmlns:a16="http://schemas.microsoft.com/office/drawing/2014/main" id="{F86A8D42-AC5A-46AF-8EAD-B993EFFEDAAA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Freeform: Shape 17">
                <a:extLst>
                  <a:ext uri="{FF2B5EF4-FFF2-40B4-BE49-F238E27FC236}">
                    <a16:creationId xmlns:a16="http://schemas.microsoft.com/office/drawing/2014/main" id="{5BD59A92-C233-4346-AEF4-21351B5E1CAE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3" name="Freeform: Shape 18">
                <a:extLst>
                  <a:ext uri="{FF2B5EF4-FFF2-40B4-BE49-F238E27FC236}">
                    <a16:creationId xmlns:a16="http://schemas.microsoft.com/office/drawing/2014/main" id="{7B99145B-1E3D-4D6E-866E-8DFC3FF73176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" name="Freeform: Shape 19">
                <a:extLst>
                  <a:ext uri="{FF2B5EF4-FFF2-40B4-BE49-F238E27FC236}">
                    <a16:creationId xmlns:a16="http://schemas.microsoft.com/office/drawing/2014/main" id="{0FA67BCF-0853-4475-B079-4FA7F1427E52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5" name="Freeform: Shape 20">
                <a:extLst>
                  <a:ext uri="{FF2B5EF4-FFF2-40B4-BE49-F238E27FC236}">
                    <a16:creationId xmlns:a16="http://schemas.microsoft.com/office/drawing/2014/main" id="{2E76514F-1E76-42DD-B0AD-169B8FE44A06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" name="Freeform: Shape 21">
                <a:extLst>
                  <a:ext uri="{FF2B5EF4-FFF2-40B4-BE49-F238E27FC236}">
                    <a16:creationId xmlns:a16="http://schemas.microsoft.com/office/drawing/2014/main" id="{59433294-7B8F-41F7-91F7-517CA2C9F4DC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7" name="Freeform: Shape 22">
                <a:extLst>
                  <a:ext uri="{FF2B5EF4-FFF2-40B4-BE49-F238E27FC236}">
                    <a16:creationId xmlns:a16="http://schemas.microsoft.com/office/drawing/2014/main" id="{E234C87C-7E37-4452-97EF-F1D0E4E10BB1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Freeform: Shape 23">
                <a:extLst>
                  <a:ext uri="{FF2B5EF4-FFF2-40B4-BE49-F238E27FC236}">
                    <a16:creationId xmlns:a16="http://schemas.microsoft.com/office/drawing/2014/main" id="{5AEC1B37-4351-4B21-A048-79D61A889B1F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Freeform: Shape 24">
                <a:extLst>
                  <a:ext uri="{FF2B5EF4-FFF2-40B4-BE49-F238E27FC236}">
                    <a16:creationId xmlns:a16="http://schemas.microsoft.com/office/drawing/2014/main" id="{0E443B50-B71C-4982-BEBA-5F74D919FEC3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0" name="Freeform: Shape 25">
                <a:extLst>
                  <a:ext uri="{FF2B5EF4-FFF2-40B4-BE49-F238E27FC236}">
                    <a16:creationId xmlns:a16="http://schemas.microsoft.com/office/drawing/2014/main" id="{6EDCEE13-D302-462C-BBC4-5FC52A8465AA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" name="Freeform: Shape 26">
                <a:extLst>
                  <a:ext uri="{FF2B5EF4-FFF2-40B4-BE49-F238E27FC236}">
                    <a16:creationId xmlns:a16="http://schemas.microsoft.com/office/drawing/2014/main" id="{0F12630A-E5A3-4FE5-A77A-4C054416E9C0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2" name="Freeform: Shape 27">
                <a:extLst>
                  <a:ext uri="{FF2B5EF4-FFF2-40B4-BE49-F238E27FC236}">
                    <a16:creationId xmlns:a16="http://schemas.microsoft.com/office/drawing/2014/main" id="{2C459585-B31F-404E-8FCA-F2AF47BEFF94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3" name="Freeform: Shape 28">
                <a:extLst>
                  <a:ext uri="{FF2B5EF4-FFF2-40B4-BE49-F238E27FC236}">
                    <a16:creationId xmlns:a16="http://schemas.microsoft.com/office/drawing/2014/main" id="{931F5084-2691-4CE6-9896-1823BD4D7159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4" name="Freeform: Shape 29">
                <a:extLst>
                  <a:ext uri="{FF2B5EF4-FFF2-40B4-BE49-F238E27FC236}">
                    <a16:creationId xmlns:a16="http://schemas.microsoft.com/office/drawing/2014/main" id="{0EBADA19-2133-409F-B7BB-C32075B99423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Freeform: Shape 30">
                <a:extLst>
                  <a:ext uri="{FF2B5EF4-FFF2-40B4-BE49-F238E27FC236}">
                    <a16:creationId xmlns:a16="http://schemas.microsoft.com/office/drawing/2014/main" id="{89039D33-80E6-4C37-B1E8-614D214EDE66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6" name="Freeform: Shape 31">
                <a:extLst>
                  <a:ext uri="{FF2B5EF4-FFF2-40B4-BE49-F238E27FC236}">
                    <a16:creationId xmlns:a16="http://schemas.microsoft.com/office/drawing/2014/main" id="{1ED29B97-F83A-4F8F-A0C0-EC13E198464F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7" name="Freeform: Shape 32">
                <a:extLst>
                  <a:ext uri="{FF2B5EF4-FFF2-40B4-BE49-F238E27FC236}">
                    <a16:creationId xmlns:a16="http://schemas.microsoft.com/office/drawing/2014/main" id="{44DE3537-55EA-4586-A912-BA174F8331CA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Freeform: Shape 33">
                <a:extLst>
                  <a:ext uri="{FF2B5EF4-FFF2-40B4-BE49-F238E27FC236}">
                    <a16:creationId xmlns:a16="http://schemas.microsoft.com/office/drawing/2014/main" id="{72E89065-6885-4136-863D-45E167DB157D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9" name="Freeform: Shape 34">
                <a:extLst>
                  <a:ext uri="{FF2B5EF4-FFF2-40B4-BE49-F238E27FC236}">
                    <a16:creationId xmlns:a16="http://schemas.microsoft.com/office/drawing/2014/main" id="{7C8B0090-1FFD-4A45-ADDC-FE788E4068EE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0" name="Freeform: Shape 35">
                <a:extLst>
                  <a:ext uri="{FF2B5EF4-FFF2-40B4-BE49-F238E27FC236}">
                    <a16:creationId xmlns:a16="http://schemas.microsoft.com/office/drawing/2014/main" id="{26439D06-DDB6-46CF-AA31-D9096ED5960C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Freeform: Shape 36">
                <a:extLst>
                  <a:ext uri="{FF2B5EF4-FFF2-40B4-BE49-F238E27FC236}">
                    <a16:creationId xmlns:a16="http://schemas.microsoft.com/office/drawing/2014/main" id="{FFD982E1-F2EF-4C41-B00B-202B91650002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Freeform: Shape 37">
                <a:extLst>
                  <a:ext uri="{FF2B5EF4-FFF2-40B4-BE49-F238E27FC236}">
                    <a16:creationId xmlns:a16="http://schemas.microsoft.com/office/drawing/2014/main" id="{35EDE2C7-79DF-4B35-9CBD-ACBB1568C011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Freeform: Shape 38">
                <a:extLst>
                  <a:ext uri="{FF2B5EF4-FFF2-40B4-BE49-F238E27FC236}">
                    <a16:creationId xmlns:a16="http://schemas.microsoft.com/office/drawing/2014/main" id="{A714E7BF-7249-4A42-9676-A2B58F55885D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6EC7B3-A16E-48FF-806E-314382842BBD}"/>
              </a:ext>
            </a:extLst>
          </p:cNvPr>
          <p:cNvGrpSpPr/>
          <p:nvPr/>
        </p:nvGrpSpPr>
        <p:grpSpPr>
          <a:xfrm>
            <a:off x="450920" y="6490548"/>
            <a:ext cx="4247655" cy="273466"/>
            <a:chOff x="4366684" y="2926127"/>
            <a:chExt cx="3278335" cy="2571063"/>
          </a:xfrm>
        </p:grpSpPr>
        <p:sp>
          <p:nvSpPr>
            <p:cNvPr id="45" name="Freeform: Shape 4">
              <a:extLst>
                <a:ext uri="{FF2B5EF4-FFF2-40B4-BE49-F238E27FC236}">
                  <a16:creationId xmlns:a16="http://schemas.microsoft.com/office/drawing/2014/main" id="{1C5F9849-6B13-4032-A72F-87315450BACA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: Shape 5">
              <a:extLst>
                <a:ext uri="{FF2B5EF4-FFF2-40B4-BE49-F238E27FC236}">
                  <a16:creationId xmlns:a16="http://schemas.microsoft.com/office/drawing/2014/main" id="{C509C367-195E-430E-AE5A-AACCE7917D72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Freeform: Shape 6">
              <a:extLst>
                <a:ext uri="{FF2B5EF4-FFF2-40B4-BE49-F238E27FC236}">
                  <a16:creationId xmlns:a16="http://schemas.microsoft.com/office/drawing/2014/main" id="{29399ADC-AF6D-42ED-9652-EED2CA6746FA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Freeform: Shape 7">
              <a:extLst>
                <a:ext uri="{FF2B5EF4-FFF2-40B4-BE49-F238E27FC236}">
                  <a16:creationId xmlns:a16="http://schemas.microsoft.com/office/drawing/2014/main" id="{43A062F6-D5C4-48B5-8085-5C3633177919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Freeform: Shape 8">
              <a:extLst>
                <a:ext uri="{FF2B5EF4-FFF2-40B4-BE49-F238E27FC236}">
                  <a16:creationId xmlns:a16="http://schemas.microsoft.com/office/drawing/2014/main" id="{E7DB614F-40B0-42E6-AFDD-1DC5086682CB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Freeform: Shape 9">
              <a:extLst>
                <a:ext uri="{FF2B5EF4-FFF2-40B4-BE49-F238E27FC236}">
                  <a16:creationId xmlns:a16="http://schemas.microsoft.com/office/drawing/2014/main" id="{7CAA483F-32ED-453E-ABE5-875C9406C1E7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Freeform: Shape 10">
              <a:extLst>
                <a:ext uri="{FF2B5EF4-FFF2-40B4-BE49-F238E27FC236}">
                  <a16:creationId xmlns:a16="http://schemas.microsoft.com/office/drawing/2014/main" id="{2FAA00F2-1D6A-49DA-9F92-E5C5727D04DB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Freeform: Shape 11">
              <a:extLst>
                <a:ext uri="{FF2B5EF4-FFF2-40B4-BE49-F238E27FC236}">
                  <a16:creationId xmlns:a16="http://schemas.microsoft.com/office/drawing/2014/main" id="{BF8F9637-803C-4027-B1DD-FF4B960F70C7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Freeform: Shape 12">
              <a:extLst>
                <a:ext uri="{FF2B5EF4-FFF2-40B4-BE49-F238E27FC236}">
                  <a16:creationId xmlns:a16="http://schemas.microsoft.com/office/drawing/2014/main" id="{E2E3614D-917B-4D75-AB27-47EA8DF53BB9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Freeform: Shape 13">
              <a:extLst>
                <a:ext uri="{FF2B5EF4-FFF2-40B4-BE49-F238E27FC236}">
                  <a16:creationId xmlns:a16="http://schemas.microsoft.com/office/drawing/2014/main" id="{06C95C66-1B93-4941-A93C-4CB3D7C07BDC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Freeform: Shape 14">
              <a:extLst>
                <a:ext uri="{FF2B5EF4-FFF2-40B4-BE49-F238E27FC236}">
                  <a16:creationId xmlns:a16="http://schemas.microsoft.com/office/drawing/2014/main" id="{223F541A-2679-4B32-A911-9A44D797AF98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Freeform: Shape 15">
              <a:extLst>
                <a:ext uri="{FF2B5EF4-FFF2-40B4-BE49-F238E27FC236}">
                  <a16:creationId xmlns:a16="http://schemas.microsoft.com/office/drawing/2014/main" id="{9041EFEC-89F5-4210-A7DD-5F093E111C71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7" name="Freeform: Shape 16">
              <a:extLst>
                <a:ext uri="{FF2B5EF4-FFF2-40B4-BE49-F238E27FC236}">
                  <a16:creationId xmlns:a16="http://schemas.microsoft.com/office/drawing/2014/main" id="{6BEF9124-5B72-40AB-8EC4-22F4D7A3A8DA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Freeform: Shape 17">
              <a:extLst>
                <a:ext uri="{FF2B5EF4-FFF2-40B4-BE49-F238E27FC236}">
                  <a16:creationId xmlns:a16="http://schemas.microsoft.com/office/drawing/2014/main" id="{8EDECFC8-F9C5-4EEE-86C0-6F94AF3EBFDC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Freeform: Shape 18">
              <a:extLst>
                <a:ext uri="{FF2B5EF4-FFF2-40B4-BE49-F238E27FC236}">
                  <a16:creationId xmlns:a16="http://schemas.microsoft.com/office/drawing/2014/main" id="{E6A3002D-C304-4A19-BF24-163A83C7F340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Freeform: Shape 19">
              <a:extLst>
                <a:ext uri="{FF2B5EF4-FFF2-40B4-BE49-F238E27FC236}">
                  <a16:creationId xmlns:a16="http://schemas.microsoft.com/office/drawing/2014/main" id="{9775D617-E082-4A59-A05C-8617B093BAB5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1" name="Freeform: Shape 20">
              <a:extLst>
                <a:ext uri="{FF2B5EF4-FFF2-40B4-BE49-F238E27FC236}">
                  <a16:creationId xmlns:a16="http://schemas.microsoft.com/office/drawing/2014/main" id="{0BDC3C89-2C51-4DDB-8643-89B2A1A6D7DA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Freeform: Shape 21">
              <a:extLst>
                <a:ext uri="{FF2B5EF4-FFF2-40B4-BE49-F238E27FC236}">
                  <a16:creationId xmlns:a16="http://schemas.microsoft.com/office/drawing/2014/main" id="{02E00C12-9FC7-4195-8BCC-07392366722B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Freeform: Shape 22">
              <a:extLst>
                <a:ext uri="{FF2B5EF4-FFF2-40B4-BE49-F238E27FC236}">
                  <a16:creationId xmlns:a16="http://schemas.microsoft.com/office/drawing/2014/main" id="{1D0AAD00-3589-47E6-AA28-2A387F3F0EE4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Freeform: Shape 23">
              <a:extLst>
                <a:ext uri="{FF2B5EF4-FFF2-40B4-BE49-F238E27FC236}">
                  <a16:creationId xmlns:a16="http://schemas.microsoft.com/office/drawing/2014/main" id="{FB03742A-9A93-4AA9-BA98-A8F38D2E4DC1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Freeform: Shape 24">
              <a:extLst>
                <a:ext uri="{FF2B5EF4-FFF2-40B4-BE49-F238E27FC236}">
                  <a16:creationId xmlns:a16="http://schemas.microsoft.com/office/drawing/2014/main" id="{88E7AA5F-4FE1-47ED-B092-544CDF7E7611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Freeform: Shape 25">
              <a:extLst>
                <a:ext uri="{FF2B5EF4-FFF2-40B4-BE49-F238E27FC236}">
                  <a16:creationId xmlns:a16="http://schemas.microsoft.com/office/drawing/2014/main" id="{3A684DA4-2277-409F-9EAF-808D82B2ECF0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Freeform: Shape 26">
              <a:extLst>
                <a:ext uri="{FF2B5EF4-FFF2-40B4-BE49-F238E27FC236}">
                  <a16:creationId xmlns:a16="http://schemas.microsoft.com/office/drawing/2014/main" id="{2F7323EC-CE00-433E-A51A-145CFB04CF45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Freeform: Shape 27">
              <a:extLst>
                <a:ext uri="{FF2B5EF4-FFF2-40B4-BE49-F238E27FC236}">
                  <a16:creationId xmlns:a16="http://schemas.microsoft.com/office/drawing/2014/main" id="{B4709B9B-FDB4-4317-A011-02E6C8F5B1D6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Freeform: Shape 28">
              <a:extLst>
                <a:ext uri="{FF2B5EF4-FFF2-40B4-BE49-F238E27FC236}">
                  <a16:creationId xmlns:a16="http://schemas.microsoft.com/office/drawing/2014/main" id="{5B1EC1F1-B0AD-45A8-850C-757BDAA9EDF3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Freeform: Shape 29">
              <a:extLst>
                <a:ext uri="{FF2B5EF4-FFF2-40B4-BE49-F238E27FC236}">
                  <a16:creationId xmlns:a16="http://schemas.microsoft.com/office/drawing/2014/main" id="{A2938C77-837E-4B2B-B960-3EB47EDA82E0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Freeform: Shape 30">
              <a:extLst>
                <a:ext uri="{FF2B5EF4-FFF2-40B4-BE49-F238E27FC236}">
                  <a16:creationId xmlns:a16="http://schemas.microsoft.com/office/drawing/2014/main" id="{CBC47B0E-2E60-45E8-881E-4915E654C9B6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Freeform: Shape 31">
              <a:extLst>
                <a:ext uri="{FF2B5EF4-FFF2-40B4-BE49-F238E27FC236}">
                  <a16:creationId xmlns:a16="http://schemas.microsoft.com/office/drawing/2014/main" id="{3DAE118A-9A0B-464A-A419-8ACDDED1A668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Freeform: Shape 32">
              <a:extLst>
                <a:ext uri="{FF2B5EF4-FFF2-40B4-BE49-F238E27FC236}">
                  <a16:creationId xmlns:a16="http://schemas.microsoft.com/office/drawing/2014/main" id="{1F649A72-E7E5-40E7-A9FD-D6AC24E2F675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: Shape 33">
              <a:extLst>
                <a:ext uri="{FF2B5EF4-FFF2-40B4-BE49-F238E27FC236}">
                  <a16:creationId xmlns:a16="http://schemas.microsoft.com/office/drawing/2014/main" id="{6D8ADBB6-DBB0-42F5-95EC-13A9026E7E5C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: Shape 34">
              <a:extLst>
                <a:ext uri="{FF2B5EF4-FFF2-40B4-BE49-F238E27FC236}">
                  <a16:creationId xmlns:a16="http://schemas.microsoft.com/office/drawing/2014/main" id="{ADE508B9-175A-45B9-B0B1-049223FA4186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Freeform: Shape 35">
              <a:extLst>
                <a:ext uri="{FF2B5EF4-FFF2-40B4-BE49-F238E27FC236}">
                  <a16:creationId xmlns:a16="http://schemas.microsoft.com/office/drawing/2014/main" id="{99239F86-0B10-4B81-A9D7-48FE3BFF2721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Freeform: Shape 36">
              <a:extLst>
                <a:ext uri="{FF2B5EF4-FFF2-40B4-BE49-F238E27FC236}">
                  <a16:creationId xmlns:a16="http://schemas.microsoft.com/office/drawing/2014/main" id="{22343604-CEAD-4F0E-9744-F9A4494FE137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Freeform: Shape 37">
              <a:extLst>
                <a:ext uri="{FF2B5EF4-FFF2-40B4-BE49-F238E27FC236}">
                  <a16:creationId xmlns:a16="http://schemas.microsoft.com/office/drawing/2014/main" id="{A42CD82D-6017-48CB-B5FB-11C2D806B5D9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Freeform: Shape 38">
              <a:extLst>
                <a:ext uri="{FF2B5EF4-FFF2-40B4-BE49-F238E27FC236}">
                  <a16:creationId xmlns:a16="http://schemas.microsoft.com/office/drawing/2014/main" id="{7E7C632F-4F98-4EC9-BC85-3415349B466C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739B8DF-BF90-4FAF-960B-10C51B6CE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1" y="190223"/>
            <a:ext cx="6879350" cy="999746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5E6CF193-8719-48FB-856F-90FC1B07F650}"/>
              </a:ext>
            </a:extLst>
          </p:cNvPr>
          <p:cNvGrpSpPr/>
          <p:nvPr/>
        </p:nvGrpSpPr>
        <p:grpSpPr>
          <a:xfrm>
            <a:off x="4815395" y="6382131"/>
            <a:ext cx="7369479" cy="465286"/>
            <a:chOff x="4817758" y="6382984"/>
            <a:chExt cx="7369479" cy="46528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4B4E77E-F183-4D50-A5D4-5180CF84554A}"/>
                </a:ext>
              </a:extLst>
            </p:cNvPr>
            <p:cNvSpPr/>
            <p:nvPr/>
          </p:nvSpPr>
          <p:spPr>
            <a:xfrm>
              <a:off x="4817758" y="6382984"/>
              <a:ext cx="7369479" cy="465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E7639C8-9742-4BFD-9810-F4F120751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655" y="6397831"/>
              <a:ext cx="7281503" cy="4174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84" name="Slide Number Placeholder 9">
            <a:extLst>
              <a:ext uri="{FF2B5EF4-FFF2-40B4-BE49-F238E27FC236}">
                <a16:creationId xmlns:a16="http://schemas.microsoft.com/office/drawing/2014/main" id="{2EF21E9E-5DB7-4DB4-A917-9162B1FD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8A635C9-4A98-4745-BD96-9D0E32025E69}" type="slidenum">
              <a:rPr lang="en-IN" smtClean="0"/>
              <a:t>1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58F4F-8D51-BFE5-7D78-88A381806557}"/>
              </a:ext>
            </a:extLst>
          </p:cNvPr>
          <p:cNvSpPr txBox="1"/>
          <p:nvPr/>
        </p:nvSpPr>
        <p:spPr>
          <a:xfrm>
            <a:off x="3314863" y="2824300"/>
            <a:ext cx="514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8080"/>
                </a:highlight>
              </a:rPr>
              <a:t>Understanding the Core Differences and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FE8F7-85A0-A4E8-3BA6-60544808168A}"/>
              </a:ext>
            </a:extLst>
          </p:cNvPr>
          <p:cNvSpPr txBox="1"/>
          <p:nvPr/>
        </p:nvSpPr>
        <p:spPr>
          <a:xfrm>
            <a:off x="4186141" y="4094621"/>
            <a:ext cx="2937535" cy="1477328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highlight>
                  <a:srgbClr val="008080"/>
                </a:highlight>
              </a:rPr>
              <a:t>Name: Krunal H Dhapodkar</a:t>
            </a:r>
          </a:p>
          <a:p>
            <a:r>
              <a:rPr lang="en-IN" dirty="0">
                <a:solidFill>
                  <a:schemeClr val="bg1"/>
                </a:solidFill>
                <a:highlight>
                  <a:srgbClr val="008080"/>
                </a:highlight>
              </a:rPr>
              <a:t>PRN: 22070521006</a:t>
            </a:r>
          </a:p>
          <a:p>
            <a:r>
              <a:rPr lang="en-IN" dirty="0">
                <a:solidFill>
                  <a:schemeClr val="bg1"/>
                </a:solidFill>
                <a:highlight>
                  <a:srgbClr val="008080"/>
                </a:highlight>
              </a:rPr>
              <a:t>Semester: 7</a:t>
            </a:r>
          </a:p>
          <a:p>
            <a:r>
              <a:rPr lang="en-IN" dirty="0">
                <a:solidFill>
                  <a:schemeClr val="bg1"/>
                </a:solidFill>
                <a:highlight>
                  <a:srgbClr val="008080"/>
                </a:highlight>
              </a:rPr>
              <a:t>Section: A</a:t>
            </a:r>
          </a:p>
          <a:p>
            <a:r>
              <a:rPr lang="en-IN" dirty="0">
                <a:solidFill>
                  <a:schemeClr val="bg1"/>
                </a:solidFill>
                <a:highlight>
                  <a:srgbClr val="008080"/>
                </a:highlight>
              </a:rPr>
              <a:t>Mentor: Dr. Harshala Singhne</a:t>
            </a:r>
          </a:p>
        </p:txBody>
      </p:sp>
    </p:spTree>
    <p:extLst>
      <p:ext uri="{BB962C8B-B14F-4D97-AF65-F5344CB8AC3E}">
        <p14:creationId xmlns:p14="http://schemas.microsoft.com/office/powerpoint/2010/main" val="133040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79818-35BC-EB82-E752-38A1EE995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386DA8C2-8AF4-8F12-A58E-FFF0830A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F1080682-2284-883C-0DA1-725265D0F199}"/>
              </a:ext>
            </a:extLst>
          </p:cNvPr>
          <p:cNvGrpSpPr/>
          <p:nvPr/>
        </p:nvGrpSpPr>
        <p:grpSpPr>
          <a:xfrm>
            <a:off x="0" y="-699"/>
            <a:ext cx="12196232" cy="6859933"/>
            <a:chOff x="0" y="-699"/>
            <a:chExt cx="12196232" cy="6859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8A5D3D-FBF1-F872-4AA6-84BFB99CC339}"/>
                </a:ext>
              </a:extLst>
            </p:cNvPr>
            <p:cNvGrpSpPr/>
            <p:nvPr/>
          </p:nvGrpSpPr>
          <p:grpSpPr>
            <a:xfrm>
              <a:off x="4232" y="6382984"/>
              <a:ext cx="12192000" cy="476250"/>
              <a:chOff x="0" y="6381750"/>
              <a:chExt cx="12192000" cy="476250"/>
            </a:xfrm>
            <a:solidFill>
              <a:srgbClr val="C00000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63F1A5-74E0-8736-B2D1-CD56FE3CDCF3}"/>
                  </a:ext>
                </a:extLst>
              </p:cNvPr>
              <p:cNvSpPr/>
              <p:nvPr/>
            </p:nvSpPr>
            <p:spPr>
              <a:xfrm>
                <a:off x="0" y="6381750"/>
                <a:ext cx="12192000" cy="476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F8173C2-3AD4-E0C7-00E8-924D1D6825A1}"/>
                  </a:ext>
                </a:extLst>
              </p:cNvPr>
              <p:cNvGrpSpPr/>
              <p:nvPr/>
            </p:nvGrpSpPr>
            <p:grpSpPr>
              <a:xfrm>
                <a:off x="160089" y="6467143"/>
                <a:ext cx="4087748" cy="273466"/>
                <a:chOff x="4366684" y="2926127"/>
                <a:chExt cx="3278335" cy="2571063"/>
              </a:xfrm>
              <a:grpFill/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FDB35A71-4F86-4FC0-9A68-6F566B985C30}"/>
                    </a:ext>
                  </a:extLst>
                </p:cNvPr>
                <p:cNvSpPr/>
                <p:nvPr/>
              </p:nvSpPr>
              <p:spPr>
                <a:xfrm>
                  <a:off x="4744501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26DEAEF-5ACA-9FDE-06CE-D8B77B94A77E}"/>
                    </a:ext>
                  </a:extLst>
                </p:cNvPr>
                <p:cNvSpPr/>
                <p:nvPr/>
              </p:nvSpPr>
              <p:spPr>
                <a:xfrm>
                  <a:off x="467662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88EA05B-AD81-8CFB-B51D-CC4EFFC2282F}"/>
                    </a:ext>
                  </a:extLst>
                </p:cNvPr>
                <p:cNvSpPr/>
                <p:nvPr/>
              </p:nvSpPr>
              <p:spPr>
                <a:xfrm>
                  <a:off x="5706626" y="2927282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258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97091" y="0"/>
                        <a:pt x="194952" y="0"/>
                        <a:pt x="295125" y="0"/>
                      </a:cubicBezTo>
                      <a:cubicBezTo>
                        <a:pt x="295125" y="2130603"/>
                        <a:pt x="295125" y="4259666"/>
                        <a:pt x="29512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4CA3EDF-0E22-AD7D-0B08-C1723EE30E9F}"/>
                    </a:ext>
                  </a:extLst>
                </p:cNvPr>
                <p:cNvSpPr/>
                <p:nvPr/>
              </p:nvSpPr>
              <p:spPr>
                <a:xfrm>
                  <a:off x="5022376" y="2926994"/>
                  <a:ext cx="75101" cy="2394576"/>
                </a:xfrm>
                <a:custGeom>
                  <a:avLst/>
                  <a:gdLst>
                    <a:gd name="connsiteX0" fmla="*/ 0 w 200346"/>
                    <a:gd name="connsiteY0" fmla="*/ 6392581 h 6387957"/>
                    <a:gd name="connsiteX1" fmla="*/ 0 w 200346"/>
                    <a:gd name="connsiteY1" fmla="*/ 0 h 6387957"/>
                    <a:gd name="connsiteX2" fmla="*/ 201117 w 200346"/>
                    <a:gd name="connsiteY2" fmla="*/ 0 h 6387957"/>
                    <a:gd name="connsiteX3" fmla="*/ 201117 w 200346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346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3307" y="0"/>
                        <a:pt x="201117" y="0"/>
                      </a:cubicBezTo>
                      <a:cubicBezTo>
                        <a:pt x="201117" y="2131374"/>
                        <a:pt x="201117" y="4260437"/>
                        <a:pt x="201117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10C1F2DA-2F69-DE5E-366C-0D4D08B29D1B}"/>
                    </a:ext>
                  </a:extLst>
                </p:cNvPr>
                <p:cNvSpPr/>
                <p:nvPr/>
              </p:nvSpPr>
              <p:spPr>
                <a:xfrm>
                  <a:off x="487782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6043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4359877-CA96-380A-329C-FB50E4CC0BBA}"/>
                    </a:ext>
                  </a:extLst>
                </p:cNvPr>
                <p:cNvSpPr/>
                <p:nvPr/>
              </p:nvSpPr>
              <p:spPr>
                <a:xfrm>
                  <a:off x="4559765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C8BA320-783F-B71E-79D3-EF22704E9432}"/>
                    </a:ext>
                  </a:extLst>
                </p:cNvPr>
                <p:cNvSpPr/>
                <p:nvPr/>
              </p:nvSpPr>
              <p:spPr>
                <a:xfrm>
                  <a:off x="4433987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4716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470FF65-581E-29E8-2F12-E3967F08CEE5}"/>
                    </a:ext>
                  </a:extLst>
                </p:cNvPr>
                <p:cNvSpPr/>
                <p:nvPr/>
              </p:nvSpPr>
              <p:spPr>
                <a:xfrm>
                  <a:off x="4366684" y="2927282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14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148"/>
                      </a:moveTo>
                      <a:cubicBezTo>
                        <a:pt x="0" y="4569432"/>
                        <a:pt x="0" y="2286257"/>
                        <a:pt x="0" y="0"/>
                      </a:cubicBezTo>
                      <a:cubicBezTo>
                        <a:pt x="33905" y="0"/>
                        <a:pt x="67809" y="0"/>
                        <a:pt x="103255" y="0"/>
                      </a:cubicBezTo>
                      <a:cubicBezTo>
                        <a:pt x="103255" y="2285486"/>
                        <a:pt x="103255" y="456866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5C47FF2-98B4-3A59-C59E-1A92E0E2017A}"/>
                    </a:ext>
                  </a:extLst>
                </p:cNvPr>
                <p:cNvSpPr/>
                <p:nvPr/>
              </p:nvSpPr>
              <p:spPr>
                <a:xfrm>
                  <a:off x="5957386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3945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3C0A0813-400C-1CEB-F2AB-C6F5D19CD784}"/>
                    </a:ext>
                  </a:extLst>
                </p:cNvPr>
                <p:cNvSpPr/>
                <p:nvPr/>
              </p:nvSpPr>
              <p:spPr>
                <a:xfrm>
                  <a:off x="6024689" y="2926127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7230 h 6850294"/>
                    <a:gd name="connsiteX1" fmla="*/ 0 w 100173"/>
                    <a:gd name="connsiteY1" fmla="*/ 0 h 6850294"/>
                    <a:gd name="connsiteX2" fmla="*/ 52398 w 100173"/>
                    <a:gd name="connsiteY2" fmla="*/ 0 h 6850294"/>
                    <a:gd name="connsiteX3" fmla="*/ 103255 w 100173"/>
                    <a:gd name="connsiteY3" fmla="*/ 0 h 6850294"/>
                    <a:gd name="connsiteX4" fmla="*/ 103255 w 100173"/>
                    <a:gd name="connsiteY4" fmla="*/ 6857230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850294">
                      <a:moveTo>
                        <a:pt x="0" y="6857230"/>
                      </a:moveTo>
                      <a:cubicBezTo>
                        <a:pt x="0" y="4572514"/>
                        <a:pt x="0" y="2288569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287798"/>
                        <a:pt x="103255" y="4571743"/>
                        <a:pt x="103255" y="6857230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365B987-7375-2705-E777-66DDCB90B965}"/>
                    </a:ext>
                  </a:extLst>
                </p:cNvPr>
                <p:cNvSpPr/>
                <p:nvPr/>
              </p:nvSpPr>
              <p:spPr>
                <a:xfrm>
                  <a:off x="5890084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1714 w 100173"/>
                    <a:gd name="connsiteY2" fmla="*/ 0 h 6387957"/>
                    <a:gd name="connsiteX3" fmla="*/ 101714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33904" y="0"/>
                        <a:pt x="67039" y="0"/>
                        <a:pt x="101714" y="0"/>
                      </a:cubicBezTo>
                      <a:cubicBezTo>
                        <a:pt x="101714" y="2130603"/>
                        <a:pt x="101714" y="4260437"/>
                        <a:pt x="101714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D7ED023E-9084-5C6C-DF4E-36BF663CF0BC}"/>
                    </a:ext>
                  </a:extLst>
                </p:cNvPr>
                <p:cNvSpPr/>
                <p:nvPr/>
              </p:nvSpPr>
              <p:spPr>
                <a:xfrm>
                  <a:off x="609199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1978"/>
                        <a:pt x="0" y="213291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1207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DEBD140-9B00-E4E7-D323-0D7B9EECCCFF}"/>
                    </a:ext>
                  </a:extLst>
                </p:cNvPr>
                <p:cNvSpPr/>
                <p:nvPr/>
              </p:nvSpPr>
              <p:spPr>
                <a:xfrm>
                  <a:off x="7139759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D2371002-2FF8-D89C-FFEB-49EB5A4FCDD7}"/>
                    </a:ext>
                  </a:extLst>
                </p:cNvPr>
                <p:cNvSpPr/>
                <p:nvPr/>
              </p:nvSpPr>
              <p:spPr>
                <a:xfrm>
                  <a:off x="7280788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69A30134-12AD-0EC9-6B79-56D6E068931D}"/>
                    </a:ext>
                  </a:extLst>
                </p:cNvPr>
                <p:cNvSpPr/>
                <p:nvPr/>
              </p:nvSpPr>
              <p:spPr>
                <a:xfrm>
                  <a:off x="7349773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99402" y="0"/>
                        <a:pt x="195722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5D07DAFF-C616-F41C-B04D-B735F5188732}"/>
                    </a:ext>
                  </a:extLst>
                </p:cNvPr>
                <p:cNvSpPr/>
                <p:nvPr/>
              </p:nvSpPr>
              <p:spPr>
                <a:xfrm>
                  <a:off x="7548511" y="2927282"/>
                  <a:ext cx="41911" cy="2569908"/>
                </a:xfrm>
                <a:custGeom>
                  <a:avLst/>
                  <a:gdLst>
                    <a:gd name="connsiteX0" fmla="*/ 0 w 115584"/>
                    <a:gd name="connsiteY0" fmla="*/ 6753975 h 6850294"/>
                    <a:gd name="connsiteX1" fmla="*/ 13099 w 115584"/>
                    <a:gd name="connsiteY1" fmla="*/ 0 h 6850294"/>
                    <a:gd name="connsiteX2" fmla="*/ 118666 w 115584"/>
                    <a:gd name="connsiteY2" fmla="*/ 0 h 6850294"/>
                    <a:gd name="connsiteX3" fmla="*/ 118666 w 115584"/>
                    <a:gd name="connsiteY3" fmla="*/ 6855688 h 6850294"/>
                    <a:gd name="connsiteX0" fmla="*/ 0 w 111805"/>
                    <a:gd name="connsiteY0" fmla="*/ 6836322 h 6855688"/>
                    <a:gd name="connsiteX1" fmla="*/ 6237 w 111805"/>
                    <a:gd name="connsiteY1" fmla="*/ 0 h 6855688"/>
                    <a:gd name="connsiteX2" fmla="*/ 111804 w 111805"/>
                    <a:gd name="connsiteY2" fmla="*/ 0 h 6855688"/>
                    <a:gd name="connsiteX3" fmla="*/ 111804 w 111805"/>
                    <a:gd name="connsiteY3" fmla="*/ 6855688 h 6855688"/>
                    <a:gd name="connsiteX0" fmla="*/ 0 w 111804"/>
                    <a:gd name="connsiteY0" fmla="*/ 6853478 h 6855688"/>
                    <a:gd name="connsiteX1" fmla="*/ 6237 w 111804"/>
                    <a:gd name="connsiteY1" fmla="*/ 0 h 6855688"/>
                    <a:gd name="connsiteX2" fmla="*/ 111804 w 111804"/>
                    <a:gd name="connsiteY2" fmla="*/ 0 h 6855688"/>
                    <a:gd name="connsiteX3" fmla="*/ 111804 w 111804"/>
                    <a:gd name="connsiteY3" fmla="*/ 6855688 h 68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804" h="6855688">
                      <a:moveTo>
                        <a:pt x="0" y="6853478"/>
                      </a:moveTo>
                      <a:cubicBezTo>
                        <a:pt x="14640" y="4603437"/>
                        <a:pt x="3155" y="2253123"/>
                        <a:pt x="6237" y="0"/>
                      </a:cubicBezTo>
                      <a:lnTo>
                        <a:pt x="111804" y="0"/>
                      </a:lnTo>
                      <a:lnTo>
                        <a:pt x="111804" y="6855688"/>
                      </a:ln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0DFA208D-D2DA-C488-82BE-2EBA202C5F12}"/>
                    </a:ext>
                  </a:extLst>
                </p:cNvPr>
                <p:cNvSpPr/>
                <p:nvPr/>
              </p:nvSpPr>
              <p:spPr>
                <a:xfrm>
                  <a:off x="748524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8B291D2-83EB-0B87-D5CC-835E8C3C8C57}"/>
                    </a:ext>
                  </a:extLst>
                </p:cNvPr>
                <p:cNvSpPr/>
                <p:nvPr/>
              </p:nvSpPr>
              <p:spPr>
                <a:xfrm>
                  <a:off x="7616134" y="2926994"/>
                  <a:ext cx="28885" cy="2567886"/>
                </a:xfrm>
                <a:custGeom>
                  <a:avLst/>
                  <a:gdLst>
                    <a:gd name="connsiteX0" fmla="*/ 0 w 77056"/>
                    <a:gd name="connsiteY0" fmla="*/ 6854918 h 6850294"/>
                    <a:gd name="connsiteX1" fmla="*/ 0 w 77056"/>
                    <a:gd name="connsiteY1" fmla="*/ 0 h 6850294"/>
                    <a:gd name="connsiteX2" fmla="*/ 78597 w 77056"/>
                    <a:gd name="connsiteY2" fmla="*/ 0 h 6850294"/>
                    <a:gd name="connsiteX3" fmla="*/ 78597 w 77056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56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25428" y="0"/>
                        <a:pt x="50087" y="0"/>
                        <a:pt x="78597" y="0"/>
                      </a:cubicBezTo>
                      <a:cubicBezTo>
                        <a:pt x="78597" y="2283175"/>
                        <a:pt x="78597" y="4566350"/>
                        <a:pt x="78597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0BBBD4B-187E-E6FC-8423-E50CB5217F2E}"/>
                    </a:ext>
                  </a:extLst>
                </p:cNvPr>
                <p:cNvSpPr/>
                <p:nvPr/>
              </p:nvSpPr>
              <p:spPr>
                <a:xfrm>
                  <a:off x="6838507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6BBCEDF-70DF-3308-A6E4-C1074EF10661}"/>
                    </a:ext>
                  </a:extLst>
                </p:cNvPr>
                <p:cNvSpPr/>
                <p:nvPr/>
              </p:nvSpPr>
              <p:spPr>
                <a:xfrm>
                  <a:off x="698099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F2F518D-47BC-E033-CC64-E9E3005DDFAF}"/>
                    </a:ext>
                  </a:extLst>
                </p:cNvPr>
                <p:cNvSpPr/>
                <p:nvPr/>
              </p:nvSpPr>
              <p:spPr>
                <a:xfrm>
                  <a:off x="706505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EF12FB4-9AE3-4741-55B1-CBC44D37395D}"/>
                    </a:ext>
                  </a:extLst>
                </p:cNvPr>
                <p:cNvSpPr/>
                <p:nvPr/>
              </p:nvSpPr>
              <p:spPr>
                <a:xfrm>
                  <a:off x="6754449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FD2F951-EDC9-48AC-6CF8-AF509490612B}"/>
                    </a:ext>
                  </a:extLst>
                </p:cNvPr>
                <p:cNvSpPr/>
                <p:nvPr/>
              </p:nvSpPr>
              <p:spPr>
                <a:xfrm>
                  <a:off x="633491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2748"/>
                        <a:pt x="0" y="213291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0C69AE0-5BC8-C53E-0C1C-7D459FA1E35D}"/>
                    </a:ext>
                  </a:extLst>
                </p:cNvPr>
                <p:cNvSpPr/>
                <p:nvPr/>
              </p:nvSpPr>
              <p:spPr>
                <a:xfrm>
                  <a:off x="6159871" y="2926127"/>
                  <a:ext cx="37550" cy="2397464"/>
                </a:xfrm>
                <a:custGeom>
                  <a:avLst/>
                  <a:gdLst>
                    <a:gd name="connsiteX0" fmla="*/ 0 w 100173"/>
                    <a:gd name="connsiteY0" fmla="*/ 6395663 h 6395662"/>
                    <a:gd name="connsiteX1" fmla="*/ 0 w 100173"/>
                    <a:gd name="connsiteY1" fmla="*/ 0 h 6395662"/>
                    <a:gd name="connsiteX2" fmla="*/ 52398 w 100173"/>
                    <a:gd name="connsiteY2" fmla="*/ 0 h 6395662"/>
                    <a:gd name="connsiteX3" fmla="*/ 103255 w 100173"/>
                    <a:gd name="connsiteY3" fmla="*/ 0 h 6395662"/>
                    <a:gd name="connsiteX4" fmla="*/ 103255 w 100173"/>
                    <a:gd name="connsiteY4" fmla="*/ 6395663 h 6395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395662">
                      <a:moveTo>
                        <a:pt x="0" y="6395663"/>
                      </a:moveTo>
                      <a:cubicBezTo>
                        <a:pt x="0" y="4265060"/>
                        <a:pt x="0" y="2135227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132915"/>
                        <a:pt x="103255" y="4261977"/>
                        <a:pt x="103255" y="6395663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8DF3C51-BC84-20E9-CEAE-890FB4A40424}"/>
                    </a:ext>
                  </a:extLst>
                </p:cNvPr>
                <p:cNvSpPr/>
                <p:nvPr/>
              </p:nvSpPr>
              <p:spPr>
                <a:xfrm>
                  <a:off x="6231712" y="2926127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60BAE76F-9B80-FA91-81A3-24A13A608938}"/>
                    </a:ext>
                  </a:extLst>
                </p:cNvPr>
                <p:cNvSpPr/>
                <p:nvPr/>
              </p:nvSpPr>
              <p:spPr>
                <a:xfrm>
                  <a:off x="6598401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47264D32-456D-3602-710E-98A38DC8F284}"/>
                    </a:ext>
                  </a:extLst>
                </p:cNvPr>
                <p:cNvSpPr/>
                <p:nvPr/>
              </p:nvSpPr>
              <p:spPr>
                <a:xfrm>
                  <a:off x="6680669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F41B425-2EBF-FE59-9BA9-5E77249CF4F8}"/>
                    </a:ext>
                  </a:extLst>
                </p:cNvPr>
                <p:cNvSpPr/>
                <p:nvPr/>
              </p:nvSpPr>
              <p:spPr>
                <a:xfrm>
                  <a:off x="651613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181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181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181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134" y="0"/>
                        <a:pt x="67039" y="0"/>
                        <a:pt x="103255" y="0"/>
                      </a:cubicBezTo>
                      <a:cubicBezTo>
                        <a:pt x="103255" y="2130603"/>
                        <a:pt x="103255" y="4260436"/>
                        <a:pt x="103255" y="639181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1D475B25-4C7D-DABD-7C12-4FBC3F298B80}"/>
                    </a:ext>
                  </a:extLst>
                </p:cNvPr>
                <p:cNvSpPr/>
                <p:nvPr/>
              </p:nvSpPr>
              <p:spPr>
                <a:xfrm>
                  <a:off x="6399205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9B37DD1-92EA-D9A2-C2FB-0774CF8CCAE3}"/>
                    </a:ext>
                  </a:extLst>
                </p:cNvPr>
                <p:cNvSpPr/>
                <p:nvPr/>
              </p:nvSpPr>
              <p:spPr>
                <a:xfrm>
                  <a:off x="5237391" y="2926127"/>
                  <a:ext cx="144425" cy="2394576"/>
                </a:xfrm>
                <a:custGeom>
                  <a:avLst/>
                  <a:gdLst>
                    <a:gd name="connsiteX0" fmla="*/ 0 w 385280"/>
                    <a:gd name="connsiteY0" fmla="*/ 6393351 h 6387957"/>
                    <a:gd name="connsiteX1" fmla="*/ 0 w 385280"/>
                    <a:gd name="connsiteY1" fmla="*/ 0 h 6387957"/>
                    <a:gd name="connsiteX2" fmla="*/ 387593 w 385280"/>
                    <a:gd name="connsiteY2" fmla="*/ 0 h 6387957"/>
                    <a:gd name="connsiteX3" fmla="*/ 387593 w 38528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280" h="6387957">
                      <a:moveTo>
                        <a:pt x="0" y="639335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128684" y="0"/>
                        <a:pt x="256597" y="0"/>
                        <a:pt x="387593" y="0"/>
                      </a:cubicBezTo>
                      <a:cubicBezTo>
                        <a:pt x="387593" y="2130603"/>
                        <a:pt x="387593" y="4261207"/>
                        <a:pt x="387593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EB52135-947E-9536-97CF-095FB2D855C0}"/>
                    </a:ext>
                  </a:extLst>
                </p:cNvPr>
                <p:cNvSpPr/>
                <p:nvPr/>
              </p:nvSpPr>
              <p:spPr>
                <a:xfrm>
                  <a:off x="512326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59666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F4816BAA-57E7-2118-3047-CCBAA909F619}"/>
                    </a:ext>
                  </a:extLst>
                </p:cNvPr>
                <p:cNvSpPr/>
                <p:nvPr/>
              </p:nvSpPr>
              <p:spPr>
                <a:xfrm>
                  <a:off x="5611343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25900FB5-8222-1FB9-F5B8-56A4BE1C385D}"/>
                    </a:ext>
                  </a:extLst>
                </p:cNvPr>
                <p:cNvSpPr/>
                <p:nvPr/>
              </p:nvSpPr>
              <p:spPr>
                <a:xfrm>
                  <a:off x="540725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10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6C3F472C-E3EB-7264-99B9-7A1ED6F592CB}"/>
                    </a:ext>
                  </a:extLst>
                </p:cNvPr>
                <p:cNvSpPr/>
                <p:nvPr/>
              </p:nvSpPr>
              <p:spPr>
                <a:xfrm>
                  <a:off x="5470252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BCFA227-FA20-796B-7EFE-81529B98806F}"/>
                    </a:ext>
                  </a:extLst>
                </p:cNvPr>
                <p:cNvSpPr/>
                <p:nvPr/>
              </p:nvSpPr>
              <p:spPr>
                <a:xfrm>
                  <a:off x="5533244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C97EF3A-9643-928B-E84A-1183608DA653}"/>
                </a:ext>
              </a:extLst>
            </p:cNvPr>
            <p:cNvGrpSpPr/>
            <p:nvPr/>
          </p:nvGrpSpPr>
          <p:grpSpPr>
            <a:xfrm>
              <a:off x="166248" y="6490548"/>
              <a:ext cx="4247655" cy="273466"/>
              <a:chOff x="4366684" y="2926127"/>
              <a:chExt cx="3278335" cy="2571063"/>
            </a:xfrm>
          </p:grpSpPr>
          <p:sp>
            <p:nvSpPr>
              <p:cNvPr id="41" name="Freeform: Shape 4">
                <a:extLst>
                  <a:ext uri="{FF2B5EF4-FFF2-40B4-BE49-F238E27FC236}">
                    <a16:creationId xmlns:a16="http://schemas.microsoft.com/office/drawing/2014/main" id="{B274828D-5578-7CB3-FE06-5CC7B711008F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Freeform: Shape 5">
                <a:extLst>
                  <a:ext uri="{FF2B5EF4-FFF2-40B4-BE49-F238E27FC236}">
                    <a16:creationId xmlns:a16="http://schemas.microsoft.com/office/drawing/2014/main" id="{E93A7DB0-0355-7FC0-4ABC-363B3896B75D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Freeform: Shape 6">
                <a:extLst>
                  <a:ext uri="{FF2B5EF4-FFF2-40B4-BE49-F238E27FC236}">
                    <a16:creationId xmlns:a16="http://schemas.microsoft.com/office/drawing/2014/main" id="{B8A7E2D5-18DA-6347-AC29-85AD96156582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Freeform: Shape 7">
                <a:extLst>
                  <a:ext uri="{FF2B5EF4-FFF2-40B4-BE49-F238E27FC236}">
                    <a16:creationId xmlns:a16="http://schemas.microsoft.com/office/drawing/2014/main" id="{BDF1303B-3D9A-C0A2-998B-CD3D75A15341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Freeform: Shape 8">
                <a:extLst>
                  <a:ext uri="{FF2B5EF4-FFF2-40B4-BE49-F238E27FC236}">
                    <a16:creationId xmlns:a16="http://schemas.microsoft.com/office/drawing/2014/main" id="{0337D78A-2771-9579-F452-E8A361CAF86D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Freeform: Shape 9">
                <a:extLst>
                  <a:ext uri="{FF2B5EF4-FFF2-40B4-BE49-F238E27FC236}">
                    <a16:creationId xmlns:a16="http://schemas.microsoft.com/office/drawing/2014/main" id="{061AFC75-95FE-FB86-CB94-94A1E0AA278E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0884666D-AA4E-70A2-93C6-D152A4663DA5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20FA2672-5AA4-C8B7-5707-2A3B164F6007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7C3C0FFE-C550-AA50-D0F5-B6E744C4C5C2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10928E56-4649-FA36-4E5E-D2B90E28F096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94D66858-0999-B862-2714-987A4C2494F4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28F3AA1D-D800-F6C7-4A8D-FDA633F60AB2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A998F3F7-A4E7-4E3A-2958-7F5E5838BFCB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Freeform: Shape 17">
                <a:extLst>
                  <a:ext uri="{FF2B5EF4-FFF2-40B4-BE49-F238E27FC236}">
                    <a16:creationId xmlns:a16="http://schemas.microsoft.com/office/drawing/2014/main" id="{667AFB38-CEA0-0979-C8CE-3D76EFC72865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0D4536D9-8BBC-4779-8409-BDD437542386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Freeform: Shape 19">
                <a:extLst>
                  <a:ext uri="{FF2B5EF4-FFF2-40B4-BE49-F238E27FC236}">
                    <a16:creationId xmlns:a16="http://schemas.microsoft.com/office/drawing/2014/main" id="{D367C080-FDE5-D8C6-6312-57BFA0158334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Freeform: Shape 20">
                <a:extLst>
                  <a:ext uri="{FF2B5EF4-FFF2-40B4-BE49-F238E27FC236}">
                    <a16:creationId xmlns:a16="http://schemas.microsoft.com/office/drawing/2014/main" id="{0B1D0430-84BE-1E00-BFD4-43AE7210CEF4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Freeform: Shape 21">
                <a:extLst>
                  <a:ext uri="{FF2B5EF4-FFF2-40B4-BE49-F238E27FC236}">
                    <a16:creationId xmlns:a16="http://schemas.microsoft.com/office/drawing/2014/main" id="{2145821D-B643-3ED7-1BD5-E74C3545AEFB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Freeform: Shape 22">
                <a:extLst>
                  <a:ext uri="{FF2B5EF4-FFF2-40B4-BE49-F238E27FC236}">
                    <a16:creationId xmlns:a16="http://schemas.microsoft.com/office/drawing/2014/main" id="{3691C9D8-7EB4-6E4C-F057-DA9CF6724D72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Freeform: Shape 23">
                <a:extLst>
                  <a:ext uri="{FF2B5EF4-FFF2-40B4-BE49-F238E27FC236}">
                    <a16:creationId xmlns:a16="http://schemas.microsoft.com/office/drawing/2014/main" id="{CDEE7F97-2C8E-F2D9-603F-444E40009314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Freeform: Shape 24">
                <a:extLst>
                  <a:ext uri="{FF2B5EF4-FFF2-40B4-BE49-F238E27FC236}">
                    <a16:creationId xmlns:a16="http://schemas.microsoft.com/office/drawing/2014/main" id="{22C07A0F-4D22-89B0-9FFA-1EC34B12307B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Freeform: Shape 25">
                <a:extLst>
                  <a:ext uri="{FF2B5EF4-FFF2-40B4-BE49-F238E27FC236}">
                    <a16:creationId xmlns:a16="http://schemas.microsoft.com/office/drawing/2014/main" id="{C81DA65A-18A9-F3BC-2643-8191804FEC2F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Freeform: Shape 26">
                <a:extLst>
                  <a:ext uri="{FF2B5EF4-FFF2-40B4-BE49-F238E27FC236}">
                    <a16:creationId xmlns:a16="http://schemas.microsoft.com/office/drawing/2014/main" id="{AF6C088F-21EB-849A-C814-5B8663C1E344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4" name="Freeform: Shape 27">
                <a:extLst>
                  <a:ext uri="{FF2B5EF4-FFF2-40B4-BE49-F238E27FC236}">
                    <a16:creationId xmlns:a16="http://schemas.microsoft.com/office/drawing/2014/main" id="{C44C66EF-0425-FA10-2A21-2339E6AFA7D5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Freeform: Shape 28">
                <a:extLst>
                  <a:ext uri="{FF2B5EF4-FFF2-40B4-BE49-F238E27FC236}">
                    <a16:creationId xmlns:a16="http://schemas.microsoft.com/office/drawing/2014/main" id="{50CC4512-DFF4-5CA2-FA80-18B9A2984D0B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6" name="Freeform: Shape 29">
                <a:extLst>
                  <a:ext uri="{FF2B5EF4-FFF2-40B4-BE49-F238E27FC236}">
                    <a16:creationId xmlns:a16="http://schemas.microsoft.com/office/drawing/2014/main" id="{DC80381B-2065-8E96-64E9-09A3BCFA3569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7" name="Freeform: Shape 30">
                <a:extLst>
                  <a:ext uri="{FF2B5EF4-FFF2-40B4-BE49-F238E27FC236}">
                    <a16:creationId xmlns:a16="http://schemas.microsoft.com/office/drawing/2014/main" id="{A78B106C-3F21-2453-D1A5-C77DEE70F77D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Freeform: Shape 31">
                <a:extLst>
                  <a:ext uri="{FF2B5EF4-FFF2-40B4-BE49-F238E27FC236}">
                    <a16:creationId xmlns:a16="http://schemas.microsoft.com/office/drawing/2014/main" id="{1786E9D0-E440-2430-F684-445C0C87CAEB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reeform: Shape 32">
                <a:extLst>
                  <a:ext uri="{FF2B5EF4-FFF2-40B4-BE49-F238E27FC236}">
                    <a16:creationId xmlns:a16="http://schemas.microsoft.com/office/drawing/2014/main" id="{54662E6B-A2A3-7D45-FCB8-A12D14D560F1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reeform: Shape 33">
                <a:extLst>
                  <a:ext uri="{FF2B5EF4-FFF2-40B4-BE49-F238E27FC236}">
                    <a16:creationId xmlns:a16="http://schemas.microsoft.com/office/drawing/2014/main" id="{0148E8F0-E286-E8F9-9A2A-476F90A2814A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reeform: Shape 34">
                <a:extLst>
                  <a:ext uri="{FF2B5EF4-FFF2-40B4-BE49-F238E27FC236}">
                    <a16:creationId xmlns:a16="http://schemas.microsoft.com/office/drawing/2014/main" id="{9B9C45FD-7773-F6D8-31A7-FE6C14FAF203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Freeform: Shape 35">
                <a:extLst>
                  <a:ext uri="{FF2B5EF4-FFF2-40B4-BE49-F238E27FC236}">
                    <a16:creationId xmlns:a16="http://schemas.microsoft.com/office/drawing/2014/main" id="{7D8489A6-AE42-422F-AE9C-F636F28B35E0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Freeform: Shape 36">
                <a:extLst>
                  <a:ext uri="{FF2B5EF4-FFF2-40B4-BE49-F238E27FC236}">
                    <a16:creationId xmlns:a16="http://schemas.microsoft.com/office/drawing/2014/main" id="{C61A948C-A923-A250-BB97-E679E2CD6AA4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Freeform: Shape 37">
                <a:extLst>
                  <a:ext uri="{FF2B5EF4-FFF2-40B4-BE49-F238E27FC236}">
                    <a16:creationId xmlns:a16="http://schemas.microsoft.com/office/drawing/2014/main" id="{65461D66-077B-6C41-39A8-50D7F26822F4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Freeform: Shape 38">
                <a:extLst>
                  <a:ext uri="{FF2B5EF4-FFF2-40B4-BE49-F238E27FC236}">
                    <a16:creationId xmlns:a16="http://schemas.microsoft.com/office/drawing/2014/main" id="{E59A4B17-060C-2DAA-1A81-D235165EA919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DAAB351-9B7B-2CA2-8041-1E1A7B4C7BB3}"/>
                </a:ext>
              </a:extLst>
            </p:cNvPr>
            <p:cNvSpPr/>
            <p:nvPr/>
          </p:nvSpPr>
          <p:spPr>
            <a:xfrm>
              <a:off x="0" y="-699"/>
              <a:ext cx="1219199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ko-KR" altLang="en-US" sz="36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7315175-9665-AF53-A6F5-AFCB9CDEA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7" y="34941"/>
              <a:ext cx="1343005" cy="57504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BBB0C87-2335-07A1-518D-E3F17FFC87DE}"/>
                </a:ext>
              </a:extLst>
            </p:cNvPr>
            <p:cNvSpPr txBox="1"/>
            <p:nvPr/>
          </p:nvSpPr>
          <p:spPr>
            <a:xfrm>
              <a:off x="3602196" y="58317"/>
              <a:ext cx="4708268" cy="55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dirty="0">
                  <a:solidFill>
                    <a:srgbClr val="C00000"/>
                  </a:solidFill>
                </a:rPr>
                <a:t>Real-World Applications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707F53E-A1C7-2803-7A1E-59D6975F7822}"/>
              </a:ext>
            </a:extLst>
          </p:cNvPr>
          <p:cNvSpPr txBox="1"/>
          <p:nvPr/>
        </p:nvSpPr>
        <p:spPr>
          <a:xfrm>
            <a:off x="553862" y="677539"/>
            <a:ext cx="10598483" cy="923330"/>
          </a:xfrm>
          <a:prstGeom prst="rect">
            <a:avLst/>
          </a:prstGeom>
          <a:solidFill>
            <a:srgbClr val="00808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Model-Based: Robotics (motion planning), autonomous driving, resource management.</a:t>
            </a:r>
          </a:p>
          <a:p>
            <a:r>
              <a:rPr lang="en-IN" dirty="0">
                <a:solidFill>
                  <a:schemeClr val="bg1"/>
                </a:solidFill>
              </a:rPr>
              <a:t>Model-Free: Game AI (AlphaGo), recommendation systems, stock trading.</a:t>
            </a:r>
          </a:p>
          <a:p>
            <a:r>
              <a:rPr lang="en-IN" dirty="0">
                <a:solidFill>
                  <a:schemeClr val="bg1"/>
                </a:solidFill>
              </a:rPr>
              <a:t>Scenario: Model-Based in robotics for precise control; Model-Free in gaming for adaptive strategies.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3CA15E48-A560-43C7-A46C-3B6909D7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44" y="4137749"/>
            <a:ext cx="2546259" cy="2238808"/>
          </a:xfrm>
          <a:prstGeom prst="rect">
            <a:avLst/>
          </a:prstGeom>
          <a:ln w="38100">
            <a:solidFill>
              <a:srgbClr val="008080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7FD629-852A-CEE5-1A1B-1714DA5D2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163" y="1559806"/>
            <a:ext cx="3736558" cy="4823178"/>
          </a:xfrm>
          <a:prstGeom prst="rect">
            <a:avLst/>
          </a:prstGeom>
          <a:ln w="38100">
            <a:solidFill>
              <a:srgbClr val="00808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F6B83B8-A5CA-BD6B-9817-AC12CC9A6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560" y="4250747"/>
            <a:ext cx="2917868" cy="2103665"/>
          </a:xfrm>
          <a:prstGeom prst="rect">
            <a:avLst/>
          </a:prstGeom>
          <a:ln w="38100">
            <a:solidFill>
              <a:srgbClr val="008080"/>
            </a:solidFill>
          </a:ln>
        </p:spPr>
      </p:pic>
      <p:pic>
        <p:nvPicPr>
          <p:cNvPr id="11266" name="Picture 2" descr="Deep Reinforcement Learning for Resource Management on Network Slicing: A  Survey">
            <a:extLst>
              <a:ext uri="{FF2B5EF4-FFF2-40B4-BE49-F238E27FC236}">
                <a16:creationId xmlns:a16="http://schemas.microsoft.com/office/drawing/2014/main" id="{276B13E2-DC8A-4617-37B9-66E9DFECE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51" y="1623725"/>
            <a:ext cx="5482004" cy="2656820"/>
          </a:xfrm>
          <a:prstGeom prst="rect">
            <a:avLst/>
          </a:prstGeom>
          <a:noFill/>
          <a:ln w="38100">
            <a:solidFill>
              <a:srgbClr val="008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hy AlphaGo is a bigger game changer for Artificial Intelligence than many  realize | by Jason Roell | Medium">
            <a:extLst>
              <a:ext uri="{FF2B5EF4-FFF2-40B4-BE49-F238E27FC236}">
                <a16:creationId xmlns:a16="http://schemas.microsoft.com/office/drawing/2014/main" id="{E8ACF510-152F-0B45-768F-BF18226C5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729" y="1600869"/>
            <a:ext cx="2319357" cy="2692473"/>
          </a:xfrm>
          <a:prstGeom prst="rect">
            <a:avLst/>
          </a:prstGeom>
          <a:noFill/>
          <a:ln w="38100">
            <a:solidFill>
              <a:srgbClr val="0080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394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EC947-490E-DFC6-A4A6-708884180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795105BA-3E70-1E21-A386-950C4F6B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07BF6962-3C61-C49F-4404-ADD64D2216A0}"/>
              </a:ext>
            </a:extLst>
          </p:cNvPr>
          <p:cNvGrpSpPr/>
          <p:nvPr/>
        </p:nvGrpSpPr>
        <p:grpSpPr>
          <a:xfrm>
            <a:off x="0" y="0"/>
            <a:ext cx="12196232" cy="6859933"/>
            <a:chOff x="0" y="-699"/>
            <a:chExt cx="12196232" cy="6859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307F46E-9E23-198C-B2FE-914CDA6C832A}"/>
                </a:ext>
              </a:extLst>
            </p:cNvPr>
            <p:cNvGrpSpPr/>
            <p:nvPr/>
          </p:nvGrpSpPr>
          <p:grpSpPr>
            <a:xfrm>
              <a:off x="4232" y="6382984"/>
              <a:ext cx="12192000" cy="476250"/>
              <a:chOff x="0" y="6381750"/>
              <a:chExt cx="12192000" cy="476250"/>
            </a:xfrm>
            <a:solidFill>
              <a:srgbClr val="C00000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07FFA7-2C89-E310-66B8-C75DC6FF5D35}"/>
                  </a:ext>
                </a:extLst>
              </p:cNvPr>
              <p:cNvSpPr/>
              <p:nvPr/>
            </p:nvSpPr>
            <p:spPr>
              <a:xfrm>
                <a:off x="0" y="6381750"/>
                <a:ext cx="12192000" cy="476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F67F78C-5E70-481D-7BBA-B9519298B88B}"/>
                  </a:ext>
                </a:extLst>
              </p:cNvPr>
              <p:cNvGrpSpPr/>
              <p:nvPr/>
            </p:nvGrpSpPr>
            <p:grpSpPr>
              <a:xfrm>
                <a:off x="160089" y="6467143"/>
                <a:ext cx="4087748" cy="273466"/>
                <a:chOff x="4366684" y="2926127"/>
                <a:chExt cx="3278335" cy="2571063"/>
              </a:xfrm>
              <a:grpFill/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04DCA77A-55F8-D103-C689-8ABA563E04E3}"/>
                    </a:ext>
                  </a:extLst>
                </p:cNvPr>
                <p:cNvSpPr/>
                <p:nvPr/>
              </p:nvSpPr>
              <p:spPr>
                <a:xfrm>
                  <a:off x="4744501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3ACC8854-96D3-2385-AE05-8FA0C7548983}"/>
                    </a:ext>
                  </a:extLst>
                </p:cNvPr>
                <p:cNvSpPr/>
                <p:nvPr/>
              </p:nvSpPr>
              <p:spPr>
                <a:xfrm>
                  <a:off x="467662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BF08708B-F00A-19F6-8247-6FC7294234BE}"/>
                    </a:ext>
                  </a:extLst>
                </p:cNvPr>
                <p:cNvSpPr/>
                <p:nvPr/>
              </p:nvSpPr>
              <p:spPr>
                <a:xfrm>
                  <a:off x="5706626" y="2927282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258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97091" y="0"/>
                        <a:pt x="194952" y="0"/>
                        <a:pt x="295125" y="0"/>
                      </a:cubicBezTo>
                      <a:cubicBezTo>
                        <a:pt x="295125" y="2130603"/>
                        <a:pt x="295125" y="4259666"/>
                        <a:pt x="29512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EE10E5B-37BF-6C4F-7AC7-4BE5DC8EF315}"/>
                    </a:ext>
                  </a:extLst>
                </p:cNvPr>
                <p:cNvSpPr/>
                <p:nvPr/>
              </p:nvSpPr>
              <p:spPr>
                <a:xfrm>
                  <a:off x="5022376" y="2926994"/>
                  <a:ext cx="75101" cy="2394576"/>
                </a:xfrm>
                <a:custGeom>
                  <a:avLst/>
                  <a:gdLst>
                    <a:gd name="connsiteX0" fmla="*/ 0 w 200346"/>
                    <a:gd name="connsiteY0" fmla="*/ 6392581 h 6387957"/>
                    <a:gd name="connsiteX1" fmla="*/ 0 w 200346"/>
                    <a:gd name="connsiteY1" fmla="*/ 0 h 6387957"/>
                    <a:gd name="connsiteX2" fmla="*/ 201117 w 200346"/>
                    <a:gd name="connsiteY2" fmla="*/ 0 h 6387957"/>
                    <a:gd name="connsiteX3" fmla="*/ 201117 w 200346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346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3307" y="0"/>
                        <a:pt x="201117" y="0"/>
                      </a:cubicBezTo>
                      <a:cubicBezTo>
                        <a:pt x="201117" y="2131374"/>
                        <a:pt x="201117" y="4260437"/>
                        <a:pt x="201117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32C5815-6445-B6AD-A8BC-DD8ACAA9B885}"/>
                    </a:ext>
                  </a:extLst>
                </p:cNvPr>
                <p:cNvSpPr/>
                <p:nvPr/>
              </p:nvSpPr>
              <p:spPr>
                <a:xfrm>
                  <a:off x="487782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6043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461819EF-CDD0-FDFE-C24F-C9CF748E8526}"/>
                    </a:ext>
                  </a:extLst>
                </p:cNvPr>
                <p:cNvSpPr/>
                <p:nvPr/>
              </p:nvSpPr>
              <p:spPr>
                <a:xfrm>
                  <a:off x="4559765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F627789-6027-E40B-9F56-BAD7F72F8600}"/>
                    </a:ext>
                  </a:extLst>
                </p:cNvPr>
                <p:cNvSpPr/>
                <p:nvPr/>
              </p:nvSpPr>
              <p:spPr>
                <a:xfrm>
                  <a:off x="4433987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4716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E9EB0D2-6BE5-93CF-BAB2-B44CF344817B}"/>
                    </a:ext>
                  </a:extLst>
                </p:cNvPr>
                <p:cNvSpPr/>
                <p:nvPr/>
              </p:nvSpPr>
              <p:spPr>
                <a:xfrm>
                  <a:off x="4366684" y="2927282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14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148"/>
                      </a:moveTo>
                      <a:cubicBezTo>
                        <a:pt x="0" y="4569432"/>
                        <a:pt x="0" y="2286257"/>
                        <a:pt x="0" y="0"/>
                      </a:cubicBezTo>
                      <a:cubicBezTo>
                        <a:pt x="33905" y="0"/>
                        <a:pt x="67809" y="0"/>
                        <a:pt x="103255" y="0"/>
                      </a:cubicBezTo>
                      <a:cubicBezTo>
                        <a:pt x="103255" y="2285486"/>
                        <a:pt x="103255" y="456866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694F5A83-E83C-AC83-7D7B-5A429060ABF4}"/>
                    </a:ext>
                  </a:extLst>
                </p:cNvPr>
                <p:cNvSpPr/>
                <p:nvPr/>
              </p:nvSpPr>
              <p:spPr>
                <a:xfrm>
                  <a:off x="5957386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3945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A769006-553E-5CEE-1550-C2379EB857CD}"/>
                    </a:ext>
                  </a:extLst>
                </p:cNvPr>
                <p:cNvSpPr/>
                <p:nvPr/>
              </p:nvSpPr>
              <p:spPr>
                <a:xfrm>
                  <a:off x="6024689" y="2926127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7230 h 6850294"/>
                    <a:gd name="connsiteX1" fmla="*/ 0 w 100173"/>
                    <a:gd name="connsiteY1" fmla="*/ 0 h 6850294"/>
                    <a:gd name="connsiteX2" fmla="*/ 52398 w 100173"/>
                    <a:gd name="connsiteY2" fmla="*/ 0 h 6850294"/>
                    <a:gd name="connsiteX3" fmla="*/ 103255 w 100173"/>
                    <a:gd name="connsiteY3" fmla="*/ 0 h 6850294"/>
                    <a:gd name="connsiteX4" fmla="*/ 103255 w 100173"/>
                    <a:gd name="connsiteY4" fmla="*/ 6857230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850294">
                      <a:moveTo>
                        <a:pt x="0" y="6857230"/>
                      </a:moveTo>
                      <a:cubicBezTo>
                        <a:pt x="0" y="4572514"/>
                        <a:pt x="0" y="2288569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287798"/>
                        <a:pt x="103255" y="4571743"/>
                        <a:pt x="103255" y="6857230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94F6BF2B-AD28-C9F9-9710-4C6D8374B877}"/>
                    </a:ext>
                  </a:extLst>
                </p:cNvPr>
                <p:cNvSpPr/>
                <p:nvPr/>
              </p:nvSpPr>
              <p:spPr>
                <a:xfrm>
                  <a:off x="5890084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1714 w 100173"/>
                    <a:gd name="connsiteY2" fmla="*/ 0 h 6387957"/>
                    <a:gd name="connsiteX3" fmla="*/ 101714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33904" y="0"/>
                        <a:pt x="67039" y="0"/>
                        <a:pt x="101714" y="0"/>
                      </a:cubicBezTo>
                      <a:cubicBezTo>
                        <a:pt x="101714" y="2130603"/>
                        <a:pt x="101714" y="4260437"/>
                        <a:pt x="101714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3C83D921-65A7-D2A1-2F94-67F9D0BEE26C}"/>
                    </a:ext>
                  </a:extLst>
                </p:cNvPr>
                <p:cNvSpPr/>
                <p:nvPr/>
              </p:nvSpPr>
              <p:spPr>
                <a:xfrm>
                  <a:off x="609199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1978"/>
                        <a:pt x="0" y="213291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1207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5E69905-354C-C812-F83E-DDA978E879A8}"/>
                    </a:ext>
                  </a:extLst>
                </p:cNvPr>
                <p:cNvSpPr/>
                <p:nvPr/>
              </p:nvSpPr>
              <p:spPr>
                <a:xfrm>
                  <a:off x="7139759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35CFB1D-B569-0ACC-AA8A-BF815D23B722}"/>
                    </a:ext>
                  </a:extLst>
                </p:cNvPr>
                <p:cNvSpPr/>
                <p:nvPr/>
              </p:nvSpPr>
              <p:spPr>
                <a:xfrm>
                  <a:off x="7280788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E32E766D-B86E-CBBA-B9D1-0D55D5EDCA16}"/>
                    </a:ext>
                  </a:extLst>
                </p:cNvPr>
                <p:cNvSpPr/>
                <p:nvPr/>
              </p:nvSpPr>
              <p:spPr>
                <a:xfrm>
                  <a:off x="7349773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99402" y="0"/>
                        <a:pt x="195722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C6ACAB35-B6B1-110F-CC0F-119F9F3D340B}"/>
                    </a:ext>
                  </a:extLst>
                </p:cNvPr>
                <p:cNvSpPr/>
                <p:nvPr/>
              </p:nvSpPr>
              <p:spPr>
                <a:xfrm>
                  <a:off x="7548511" y="2927282"/>
                  <a:ext cx="41911" cy="2569908"/>
                </a:xfrm>
                <a:custGeom>
                  <a:avLst/>
                  <a:gdLst>
                    <a:gd name="connsiteX0" fmla="*/ 0 w 115584"/>
                    <a:gd name="connsiteY0" fmla="*/ 6753975 h 6850294"/>
                    <a:gd name="connsiteX1" fmla="*/ 13099 w 115584"/>
                    <a:gd name="connsiteY1" fmla="*/ 0 h 6850294"/>
                    <a:gd name="connsiteX2" fmla="*/ 118666 w 115584"/>
                    <a:gd name="connsiteY2" fmla="*/ 0 h 6850294"/>
                    <a:gd name="connsiteX3" fmla="*/ 118666 w 115584"/>
                    <a:gd name="connsiteY3" fmla="*/ 6855688 h 6850294"/>
                    <a:gd name="connsiteX0" fmla="*/ 0 w 111805"/>
                    <a:gd name="connsiteY0" fmla="*/ 6836322 h 6855688"/>
                    <a:gd name="connsiteX1" fmla="*/ 6237 w 111805"/>
                    <a:gd name="connsiteY1" fmla="*/ 0 h 6855688"/>
                    <a:gd name="connsiteX2" fmla="*/ 111804 w 111805"/>
                    <a:gd name="connsiteY2" fmla="*/ 0 h 6855688"/>
                    <a:gd name="connsiteX3" fmla="*/ 111804 w 111805"/>
                    <a:gd name="connsiteY3" fmla="*/ 6855688 h 6855688"/>
                    <a:gd name="connsiteX0" fmla="*/ 0 w 111804"/>
                    <a:gd name="connsiteY0" fmla="*/ 6853478 h 6855688"/>
                    <a:gd name="connsiteX1" fmla="*/ 6237 w 111804"/>
                    <a:gd name="connsiteY1" fmla="*/ 0 h 6855688"/>
                    <a:gd name="connsiteX2" fmla="*/ 111804 w 111804"/>
                    <a:gd name="connsiteY2" fmla="*/ 0 h 6855688"/>
                    <a:gd name="connsiteX3" fmla="*/ 111804 w 111804"/>
                    <a:gd name="connsiteY3" fmla="*/ 6855688 h 68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804" h="6855688">
                      <a:moveTo>
                        <a:pt x="0" y="6853478"/>
                      </a:moveTo>
                      <a:cubicBezTo>
                        <a:pt x="14640" y="4603437"/>
                        <a:pt x="3155" y="2253123"/>
                        <a:pt x="6237" y="0"/>
                      </a:cubicBezTo>
                      <a:lnTo>
                        <a:pt x="111804" y="0"/>
                      </a:lnTo>
                      <a:lnTo>
                        <a:pt x="111804" y="6855688"/>
                      </a:ln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09F2825-0D14-3C26-A044-6BB36E5DE461}"/>
                    </a:ext>
                  </a:extLst>
                </p:cNvPr>
                <p:cNvSpPr/>
                <p:nvPr/>
              </p:nvSpPr>
              <p:spPr>
                <a:xfrm>
                  <a:off x="748524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C99C201-B942-03FF-5453-70C4B650365E}"/>
                    </a:ext>
                  </a:extLst>
                </p:cNvPr>
                <p:cNvSpPr/>
                <p:nvPr/>
              </p:nvSpPr>
              <p:spPr>
                <a:xfrm>
                  <a:off x="7616134" y="2926994"/>
                  <a:ext cx="28885" cy="2567886"/>
                </a:xfrm>
                <a:custGeom>
                  <a:avLst/>
                  <a:gdLst>
                    <a:gd name="connsiteX0" fmla="*/ 0 w 77056"/>
                    <a:gd name="connsiteY0" fmla="*/ 6854918 h 6850294"/>
                    <a:gd name="connsiteX1" fmla="*/ 0 w 77056"/>
                    <a:gd name="connsiteY1" fmla="*/ 0 h 6850294"/>
                    <a:gd name="connsiteX2" fmla="*/ 78597 w 77056"/>
                    <a:gd name="connsiteY2" fmla="*/ 0 h 6850294"/>
                    <a:gd name="connsiteX3" fmla="*/ 78597 w 77056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56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25428" y="0"/>
                        <a:pt x="50087" y="0"/>
                        <a:pt x="78597" y="0"/>
                      </a:cubicBezTo>
                      <a:cubicBezTo>
                        <a:pt x="78597" y="2283175"/>
                        <a:pt x="78597" y="4566350"/>
                        <a:pt x="78597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BFC97F87-70E2-6838-7B22-E37FF0E0510D}"/>
                    </a:ext>
                  </a:extLst>
                </p:cNvPr>
                <p:cNvSpPr/>
                <p:nvPr/>
              </p:nvSpPr>
              <p:spPr>
                <a:xfrm>
                  <a:off x="6838507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8978EFD-3C1C-89B2-22A0-151CB28E765C}"/>
                    </a:ext>
                  </a:extLst>
                </p:cNvPr>
                <p:cNvSpPr/>
                <p:nvPr/>
              </p:nvSpPr>
              <p:spPr>
                <a:xfrm>
                  <a:off x="698099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799A5F0-7021-E130-8293-18790EA37AFD}"/>
                    </a:ext>
                  </a:extLst>
                </p:cNvPr>
                <p:cNvSpPr/>
                <p:nvPr/>
              </p:nvSpPr>
              <p:spPr>
                <a:xfrm>
                  <a:off x="706505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7762DDA-1CF3-6A1E-CD72-BE361C23EC51}"/>
                    </a:ext>
                  </a:extLst>
                </p:cNvPr>
                <p:cNvSpPr/>
                <p:nvPr/>
              </p:nvSpPr>
              <p:spPr>
                <a:xfrm>
                  <a:off x="6754449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7B1F94A2-EA15-60A9-B9A0-CDA87B33391F}"/>
                    </a:ext>
                  </a:extLst>
                </p:cNvPr>
                <p:cNvSpPr/>
                <p:nvPr/>
              </p:nvSpPr>
              <p:spPr>
                <a:xfrm>
                  <a:off x="633491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2748"/>
                        <a:pt x="0" y="213291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69F78269-55FA-9A1D-C52C-36A04ACCFE4B}"/>
                    </a:ext>
                  </a:extLst>
                </p:cNvPr>
                <p:cNvSpPr/>
                <p:nvPr/>
              </p:nvSpPr>
              <p:spPr>
                <a:xfrm>
                  <a:off x="6159871" y="2926127"/>
                  <a:ext cx="37550" cy="2397464"/>
                </a:xfrm>
                <a:custGeom>
                  <a:avLst/>
                  <a:gdLst>
                    <a:gd name="connsiteX0" fmla="*/ 0 w 100173"/>
                    <a:gd name="connsiteY0" fmla="*/ 6395663 h 6395662"/>
                    <a:gd name="connsiteX1" fmla="*/ 0 w 100173"/>
                    <a:gd name="connsiteY1" fmla="*/ 0 h 6395662"/>
                    <a:gd name="connsiteX2" fmla="*/ 52398 w 100173"/>
                    <a:gd name="connsiteY2" fmla="*/ 0 h 6395662"/>
                    <a:gd name="connsiteX3" fmla="*/ 103255 w 100173"/>
                    <a:gd name="connsiteY3" fmla="*/ 0 h 6395662"/>
                    <a:gd name="connsiteX4" fmla="*/ 103255 w 100173"/>
                    <a:gd name="connsiteY4" fmla="*/ 6395663 h 6395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395662">
                      <a:moveTo>
                        <a:pt x="0" y="6395663"/>
                      </a:moveTo>
                      <a:cubicBezTo>
                        <a:pt x="0" y="4265060"/>
                        <a:pt x="0" y="2135227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132915"/>
                        <a:pt x="103255" y="4261977"/>
                        <a:pt x="103255" y="6395663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A033458-0B8C-CD0C-FFDC-2F8C8145D30A}"/>
                    </a:ext>
                  </a:extLst>
                </p:cNvPr>
                <p:cNvSpPr/>
                <p:nvPr/>
              </p:nvSpPr>
              <p:spPr>
                <a:xfrm>
                  <a:off x="6231712" y="2926127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AB83624-73FC-0667-26CE-FC0F70380D47}"/>
                    </a:ext>
                  </a:extLst>
                </p:cNvPr>
                <p:cNvSpPr/>
                <p:nvPr/>
              </p:nvSpPr>
              <p:spPr>
                <a:xfrm>
                  <a:off x="6598401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A90F97EA-3423-5C0B-5EAA-31ED18D6D0E6}"/>
                    </a:ext>
                  </a:extLst>
                </p:cNvPr>
                <p:cNvSpPr/>
                <p:nvPr/>
              </p:nvSpPr>
              <p:spPr>
                <a:xfrm>
                  <a:off x="6680669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09FBBA27-A76A-E63F-F6C5-57007930FE51}"/>
                    </a:ext>
                  </a:extLst>
                </p:cNvPr>
                <p:cNvSpPr/>
                <p:nvPr/>
              </p:nvSpPr>
              <p:spPr>
                <a:xfrm>
                  <a:off x="651613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181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181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181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134" y="0"/>
                        <a:pt x="67039" y="0"/>
                        <a:pt x="103255" y="0"/>
                      </a:cubicBezTo>
                      <a:cubicBezTo>
                        <a:pt x="103255" y="2130603"/>
                        <a:pt x="103255" y="4260436"/>
                        <a:pt x="103255" y="639181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6EDDA1C-FA9C-B23A-7968-4F85C90E1D55}"/>
                    </a:ext>
                  </a:extLst>
                </p:cNvPr>
                <p:cNvSpPr/>
                <p:nvPr/>
              </p:nvSpPr>
              <p:spPr>
                <a:xfrm>
                  <a:off x="6399205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2EA6518-DD74-E1E8-C615-2675E463DDC4}"/>
                    </a:ext>
                  </a:extLst>
                </p:cNvPr>
                <p:cNvSpPr/>
                <p:nvPr/>
              </p:nvSpPr>
              <p:spPr>
                <a:xfrm>
                  <a:off x="5237391" y="2926127"/>
                  <a:ext cx="144425" cy="2394576"/>
                </a:xfrm>
                <a:custGeom>
                  <a:avLst/>
                  <a:gdLst>
                    <a:gd name="connsiteX0" fmla="*/ 0 w 385280"/>
                    <a:gd name="connsiteY0" fmla="*/ 6393351 h 6387957"/>
                    <a:gd name="connsiteX1" fmla="*/ 0 w 385280"/>
                    <a:gd name="connsiteY1" fmla="*/ 0 h 6387957"/>
                    <a:gd name="connsiteX2" fmla="*/ 387593 w 385280"/>
                    <a:gd name="connsiteY2" fmla="*/ 0 h 6387957"/>
                    <a:gd name="connsiteX3" fmla="*/ 387593 w 38528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280" h="6387957">
                      <a:moveTo>
                        <a:pt x="0" y="639335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128684" y="0"/>
                        <a:pt x="256597" y="0"/>
                        <a:pt x="387593" y="0"/>
                      </a:cubicBezTo>
                      <a:cubicBezTo>
                        <a:pt x="387593" y="2130603"/>
                        <a:pt x="387593" y="4261207"/>
                        <a:pt x="387593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3A051BC-1540-A6B4-5911-14416DE9DEA5}"/>
                    </a:ext>
                  </a:extLst>
                </p:cNvPr>
                <p:cNvSpPr/>
                <p:nvPr/>
              </p:nvSpPr>
              <p:spPr>
                <a:xfrm>
                  <a:off x="512326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59666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4934B087-2972-DB79-64D4-35669AD837F7}"/>
                    </a:ext>
                  </a:extLst>
                </p:cNvPr>
                <p:cNvSpPr/>
                <p:nvPr/>
              </p:nvSpPr>
              <p:spPr>
                <a:xfrm>
                  <a:off x="5611343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F57DB12E-1B24-A1B8-FFB3-E96CEE6FF52A}"/>
                    </a:ext>
                  </a:extLst>
                </p:cNvPr>
                <p:cNvSpPr/>
                <p:nvPr/>
              </p:nvSpPr>
              <p:spPr>
                <a:xfrm>
                  <a:off x="540725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10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29A8F437-9384-22AA-AE2E-69F7F6756466}"/>
                    </a:ext>
                  </a:extLst>
                </p:cNvPr>
                <p:cNvSpPr/>
                <p:nvPr/>
              </p:nvSpPr>
              <p:spPr>
                <a:xfrm>
                  <a:off x="5470252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F17CA3D1-79D3-71EB-B8C3-31CB88DD0C7C}"/>
                    </a:ext>
                  </a:extLst>
                </p:cNvPr>
                <p:cNvSpPr/>
                <p:nvPr/>
              </p:nvSpPr>
              <p:spPr>
                <a:xfrm>
                  <a:off x="5533244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22C5039-F947-768F-73BA-00D5FB9FEF98}"/>
                </a:ext>
              </a:extLst>
            </p:cNvPr>
            <p:cNvGrpSpPr/>
            <p:nvPr/>
          </p:nvGrpSpPr>
          <p:grpSpPr>
            <a:xfrm>
              <a:off x="166248" y="6490548"/>
              <a:ext cx="4247655" cy="273466"/>
              <a:chOff x="4366684" y="2926127"/>
              <a:chExt cx="3278335" cy="2571063"/>
            </a:xfrm>
          </p:grpSpPr>
          <p:sp>
            <p:nvSpPr>
              <p:cNvPr id="41" name="Freeform: Shape 4">
                <a:extLst>
                  <a:ext uri="{FF2B5EF4-FFF2-40B4-BE49-F238E27FC236}">
                    <a16:creationId xmlns:a16="http://schemas.microsoft.com/office/drawing/2014/main" id="{9615F89B-46E1-FBC0-A3F4-7AC8AD856267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Freeform: Shape 5">
                <a:extLst>
                  <a:ext uri="{FF2B5EF4-FFF2-40B4-BE49-F238E27FC236}">
                    <a16:creationId xmlns:a16="http://schemas.microsoft.com/office/drawing/2014/main" id="{DF650598-5EAC-6B09-FB96-9102733434B2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Freeform: Shape 6">
                <a:extLst>
                  <a:ext uri="{FF2B5EF4-FFF2-40B4-BE49-F238E27FC236}">
                    <a16:creationId xmlns:a16="http://schemas.microsoft.com/office/drawing/2014/main" id="{C7FE9D08-E9DC-C15C-379D-2C2FDCF32F5A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Freeform: Shape 7">
                <a:extLst>
                  <a:ext uri="{FF2B5EF4-FFF2-40B4-BE49-F238E27FC236}">
                    <a16:creationId xmlns:a16="http://schemas.microsoft.com/office/drawing/2014/main" id="{910089C1-2053-EDF2-3161-D9BA85B6D650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Freeform: Shape 8">
                <a:extLst>
                  <a:ext uri="{FF2B5EF4-FFF2-40B4-BE49-F238E27FC236}">
                    <a16:creationId xmlns:a16="http://schemas.microsoft.com/office/drawing/2014/main" id="{145C3CC8-EE20-32BF-B62C-F8F392F805B8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Freeform: Shape 9">
                <a:extLst>
                  <a:ext uri="{FF2B5EF4-FFF2-40B4-BE49-F238E27FC236}">
                    <a16:creationId xmlns:a16="http://schemas.microsoft.com/office/drawing/2014/main" id="{A522A1C3-1F25-D086-1146-34D75CED3BEE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7E2F5F6B-CDDA-152B-1CB0-3311E9B3442E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1563B872-BE64-B7A4-A4D1-8433E986F017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7B7512EC-A748-843E-DB3F-8627756E3A3C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D1523E59-F2CE-D714-9817-C91EEAAE7D17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477A66A8-B320-66CE-83A8-036146EF7659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2508699F-5F02-23A6-C6C4-733DC4A2534E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52C83847-3AA3-1DEC-53A2-80C06B266C63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Freeform: Shape 17">
                <a:extLst>
                  <a:ext uri="{FF2B5EF4-FFF2-40B4-BE49-F238E27FC236}">
                    <a16:creationId xmlns:a16="http://schemas.microsoft.com/office/drawing/2014/main" id="{F7DF6185-452B-F6F4-BD81-4C0F6B238345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50789EEF-7FD0-FB78-65F8-62848D665805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Freeform: Shape 19">
                <a:extLst>
                  <a:ext uri="{FF2B5EF4-FFF2-40B4-BE49-F238E27FC236}">
                    <a16:creationId xmlns:a16="http://schemas.microsoft.com/office/drawing/2014/main" id="{C769CB3C-1839-57CD-A502-E64972D061A4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Freeform: Shape 20">
                <a:extLst>
                  <a:ext uri="{FF2B5EF4-FFF2-40B4-BE49-F238E27FC236}">
                    <a16:creationId xmlns:a16="http://schemas.microsoft.com/office/drawing/2014/main" id="{4EF595A7-9ADF-BADF-DC37-867F577C5AD8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Freeform: Shape 21">
                <a:extLst>
                  <a:ext uri="{FF2B5EF4-FFF2-40B4-BE49-F238E27FC236}">
                    <a16:creationId xmlns:a16="http://schemas.microsoft.com/office/drawing/2014/main" id="{B04904E1-2076-670A-868B-AF1F546634F3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Freeform: Shape 22">
                <a:extLst>
                  <a:ext uri="{FF2B5EF4-FFF2-40B4-BE49-F238E27FC236}">
                    <a16:creationId xmlns:a16="http://schemas.microsoft.com/office/drawing/2014/main" id="{2D113D8D-B359-83D2-40C7-D8D5C1C73A0F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Freeform: Shape 23">
                <a:extLst>
                  <a:ext uri="{FF2B5EF4-FFF2-40B4-BE49-F238E27FC236}">
                    <a16:creationId xmlns:a16="http://schemas.microsoft.com/office/drawing/2014/main" id="{29BBCF8D-4455-F344-930D-EA4FD712938A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Freeform: Shape 24">
                <a:extLst>
                  <a:ext uri="{FF2B5EF4-FFF2-40B4-BE49-F238E27FC236}">
                    <a16:creationId xmlns:a16="http://schemas.microsoft.com/office/drawing/2014/main" id="{53BC0649-9AC0-7E2B-F555-039801DF3849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Freeform: Shape 25">
                <a:extLst>
                  <a:ext uri="{FF2B5EF4-FFF2-40B4-BE49-F238E27FC236}">
                    <a16:creationId xmlns:a16="http://schemas.microsoft.com/office/drawing/2014/main" id="{EDAE973E-7270-19BE-F005-B3F9B7273314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Freeform: Shape 26">
                <a:extLst>
                  <a:ext uri="{FF2B5EF4-FFF2-40B4-BE49-F238E27FC236}">
                    <a16:creationId xmlns:a16="http://schemas.microsoft.com/office/drawing/2014/main" id="{FCF30197-767D-1058-E9FA-850C6DF43B26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4" name="Freeform: Shape 27">
                <a:extLst>
                  <a:ext uri="{FF2B5EF4-FFF2-40B4-BE49-F238E27FC236}">
                    <a16:creationId xmlns:a16="http://schemas.microsoft.com/office/drawing/2014/main" id="{2B7B50D5-BF2E-5EE7-611F-F65BC7120E1C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Freeform: Shape 28">
                <a:extLst>
                  <a:ext uri="{FF2B5EF4-FFF2-40B4-BE49-F238E27FC236}">
                    <a16:creationId xmlns:a16="http://schemas.microsoft.com/office/drawing/2014/main" id="{BB842C95-C20F-4A5A-1AC1-E5233493FE35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6" name="Freeform: Shape 29">
                <a:extLst>
                  <a:ext uri="{FF2B5EF4-FFF2-40B4-BE49-F238E27FC236}">
                    <a16:creationId xmlns:a16="http://schemas.microsoft.com/office/drawing/2014/main" id="{18D57309-E121-EB76-23C9-E5E41B5DCD4A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7" name="Freeform: Shape 30">
                <a:extLst>
                  <a:ext uri="{FF2B5EF4-FFF2-40B4-BE49-F238E27FC236}">
                    <a16:creationId xmlns:a16="http://schemas.microsoft.com/office/drawing/2014/main" id="{B51DA72E-E059-F302-7794-03F3B1916D60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Freeform: Shape 31">
                <a:extLst>
                  <a:ext uri="{FF2B5EF4-FFF2-40B4-BE49-F238E27FC236}">
                    <a16:creationId xmlns:a16="http://schemas.microsoft.com/office/drawing/2014/main" id="{27EB9C7D-13F0-4BC4-7B37-CE683B6104DA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reeform: Shape 32">
                <a:extLst>
                  <a:ext uri="{FF2B5EF4-FFF2-40B4-BE49-F238E27FC236}">
                    <a16:creationId xmlns:a16="http://schemas.microsoft.com/office/drawing/2014/main" id="{9C0C2972-03FE-E8B1-2103-30EEE49411A0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reeform: Shape 33">
                <a:extLst>
                  <a:ext uri="{FF2B5EF4-FFF2-40B4-BE49-F238E27FC236}">
                    <a16:creationId xmlns:a16="http://schemas.microsoft.com/office/drawing/2014/main" id="{3244F8BB-BE02-E620-25DA-096C8D6AEA66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reeform: Shape 34">
                <a:extLst>
                  <a:ext uri="{FF2B5EF4-FFF2-40B4-BE49-F238E27FC236}">
                    <a16:creationId xmlns:a16="http://schemas.microsoft.com/office/drawing/2014/main" id="{947EE843-627A-DF5C-1C71-596C4CF789FC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Freeform: Shape 35">
                <a:extLst>
                  <a:ext uri="{FF2B5EF4-FFF2-40B4-BE49-F238E27FC236}">
                    <a16:creationId xmlns:a16="http://schemas.microsoft.com/office/drawing/2014/main" id="{55F2E969-7D2D-7B15-90E4-CB8CA5AFAB9C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Freeform: Shape 36">
                <a:extLst>
                  <a:ext uri="{FF2B5EF4-FFF2-40B4-BE49-F238E27FC236}">
                    <a16:creationId xmlns:a16="http://schemas.microsoft.com/office/drawing/2014/main" id="{1F24B2A5-9DD4-A4F5-633B-EC23D0CAB7EC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Freeform: Shape 37">
                <a:extLst>
                  <a:ext uri="{FF2B5EF4-FFF2-40B4-BE49-F238E27FC236}">
                    <a16:creationId xmlns:a16="http://schemas.microsoft.com/office/drawing/2014/main" id="{5B73CC95-60E9-4779-FC8D-350E0B2BAE41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Freeform: Shape 38">
                <a:extLst>
                  <a:ext uri="{FF2B5EF4-FFF2-40B4-BE49-F238E27FC236}">
                    <a16:creationId xmlns:a16="http://schemas.microsoft.com/office/drawing/2014/main" id="{A872392E-68A0-39C3-C424-A4C5D8B5C7F9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63ED7AC-0B5D-5236-6132-2945AFF34E1B}"/>
                </a:ext>
              </a:extLst>
            </p:cNvPr>
            <p:cNvSpPr/>
            <p:nvPr/>
          </p:nvSpPr>
          <p:spPr>
            <a:xfrm>
              <a:off x="0" y="-699"/>
              <a:ext cx="1219199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ko-KR" altLang="en-US" sz="36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6113600-5C59-6AEF-7311-069627EA4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7" y="34941"/>
              <a:ext cx="1343005" cy="57504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E91FBCF-34E8-FDB6-8192-B58A0226FEA7}"/>
                </a:ext>
              </a:extLst>
            </p:cNvPr>
            <p:cNvSpPr txBox="1"/>
            <p:nvPr/>
          </p:nvSpPr>
          <p:spPr>
            <a:xfrm>
              <a:off x="3410009" y="43575"/>
              <a:ext cx="5371980" cy="55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dirty="0">
                  <a:solidFill>
                    <a:srgbClr val="C00000"/>
                  </a:solidFill>
                </a:rPr>
                <a:t>Conclusions and Future Directions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E266A1D-645D-1799-14A3-744DA55AEFC0}"/>
              </a:ext>
            </a:extLst>
          </p:cNvPr>
          <p:cNvSpPr txBox="1"/>
          <p:nvPr/>
        </p:nvSpPr>
        <p:spPr>
          <a:xfrm>
            <a:off x="592151" y="1139972"/>
            <a:ext cx="4004176" cy="2862322"/>
          </a:xfrm>
          <a:prstGeom prst="rect">
            <a:avLst/>
          </a:prstGeom>
          <a:solidFill>
            <a:srgbClr val="00808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Summary: </a:t>
            </a:r>
          </a:p>
          <a:p>
            <a:r>
              <a:rPr lang="en-IN" dirty="0">
                <a:solidFill>
                  <a:schemeClr val="bg1"/>
                </a:solidFill>
              </a:rPr>
              <a:t>Model-Based (planning, efficient) vs. Model-Free (simple, robust).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Future: Hybrid approaches combining both for optimal performance.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Reference: Sutton, R. S., &amp; Barto, A. G. (2018). Reinforcement Learning: An Introduction, GFG articles.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A7BE4C-B1BA-40C9-13E0-0C6D7244CFFF}"/>
              </a:ext>
            </a:extLst>
          </p:cNvPr>
          <p:cNvSpPr txBox="1"/>
          <p:nvPr/>
        </p:nvSpPr>
        <p:spPr>
          <a:xfrm>
            <a:off x="6278879" y="6362469"/>
            <a:ext cx="5495508" cy="3693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Fig: The future of RL: Combining the best of both worlds.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D7CCAD5-07C7-9F53-9A5D-B6D4AEC49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742" y="1135055"/>
            <a:ext cx="7772400" cy="52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1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01E4C667-7C1C-40D3-FA73-DB1CCCFC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/>
          <p:cNvGrpSpPr/>
          <p:nvPr/>
        </p:nvGrpSpPr>
        <p:grpSpPr>
          <a:xfrm>
            <a:off x="4232" y="6382984"/>
            <a:ext cx="12192000" cy="476250"/>
            <a:chOff x="0" y="6381750"/>
            <a:chExt cx="12192000" cy="476250"/>
          </a:xfrm>
          <a:solidFill>
            <a:srgbClr val="C00000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F5B2E5E-F1FB-4B49-A15E-DFC13B08436B}"/>
                </a:ext>
              </a:extLst>
            </p:cNvPr>
            <p:cNvSpPr/>
            <p:nvPr/>
          </p:nvSpPr>
          <p:spPr>
            <a:xfrm>
              <a:off x="0" y="6381750"/>
              <a:ext cx="12192000" cy="4762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65E93E9-4624-4300-9736-8AD2206DEEDC}"/>
                </a:ext>
              </a:extLst>
            </p:cNvPr>
            <p:cNvGrpSpPr/>
            <p:nvPr/>
          </p:nvGrpSpPr>
          <p:grpSpPr>
            <a:xfrm>
              <a:off x="160089" y="6467143"/>
              <a:ext cx="4087748" cy="273466"/>
              <a:chOff x="4366684" y="2926127"/>
              <a:chExt cx="3278335" cy="2571063"/>
            </a:xfrm>
            <a:grpFill/>
          </p:grpSpPr>
          <p:sp>
            <p:nvSpPr>
              <p:cNvPr id="89" name="Freeform: Shape 4">
                <a:extLst>
                  <a:ext uri="{FF2B5EF4-FFF2-40B4-BE49-F238E27FC236}">
                    <a16:creationId xmlns:a16="http://schemas.microsoft.com/office/drawing/2014/main" id="{C028FEAF-D49A-46B9-89E4-097BE7C65526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0" name="Freeform: Shape 5">
                <a:extLst>
                  <a:ext uri="{FF2B5EF4-FFF2-40B4-BE49-F238E27FC236}">
                    <a16:creationId xmlns:a16="http://schemas.microsoft.com/office/drawing/2014/main" id="{3D876396-B2E8-4260-95F0-7F807CEBB336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E54FF9D1-6089-4D74-8D8E-6D1177695082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C588BD84-AC78-42E3-8E80-878DF5182085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3" name="Freeform: Shape 8">
                <a:extLst>
                  <a:ext uri="{FF2B5EF4-FFF2-40B4-BE49-F238E27FC236}">
                    <a16:creationId xmlns:a16="http://schemas.microsoft.com/office/drawing/2014/main" id="{ED1FACAF-51FC-4BC7-B86A-37A0AE818A30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A1F696F5-C936-4257-ABAE-CFB663A4F5B9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2E7360DC-5C0F-466D-84A8-E0EE6E3AB0F1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08DE8446-7C37-470B-9371-440B4896B7BB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7" name="Freeform: Shape 12">
                <a:extLst>
                  <a:ext uri="{FF2B5EF4-FFF2-40B4-BE49-F238E27FC236}">
                    <a16:creationId xmlns:a16="http://schemas.microsoft.com/office/drawing/2014/main" id="{79F2E292-A6A3-445D-9144-E683946C0A17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8" name="Freeform: Shape 13">
                <a:extLst>
                  <a:ext uri="{FF2B5EF4-FFF2-40B4-BE49-F238E27FC236}">
                    <a16:creationId xmlns:a16="http://schemas.microsoft.com/office/drawing/2014/main" id="{E1355B59-DD0D-4CAB-945D-A12DD9E80FEC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9" name="Freeform: Shape 14">
                <a:extLst>
                  <a:ext uri="{FF2B5EF4-FFF2-40B4-BE49-F238E27FC236}">
                    <a16:creationId xmlns:a16="http://schemas.microsoft.com/office/drawing/2014/main" id="{791E57E2-15BD-41FF-A3AD-FEF3ACD07BAD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0" name="Freeform: Shape 15">
                <a:extLst>
                  <a:ext uri="{FF2B5EF4-FFF2-40B4-BE49-F238E27FC236}">
                    <a16:creationId xmlns:a16="http://schemas.microsoft.com/office/drawing/2014/main" id="{ACC6ABAB-5C29-44A4-B49A-A3C7C7F7BCBE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4A71DD83-8022-4143-A93D-17DDAFFAB864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2" name="Freeform: Shape 17">
                <a:extLst>
                  <a:ext uri="{FF2B5EF4-FFF2-40B4-BE49-F238E27FC236}">
                    <a16:creationId xmlns:a16="http://schemas.microsoft.com/office/drawing/2014/main" id="{01418661-1F77-4FAD-B4FD-28B2B041E7F8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Freeform: Shape 18">
                <a:extLst>
                  <a:ext uri="{FF2B5EF4-FFF2-40B4-BE49-F238E27FC236}">
                    <a16:creationId xmlns:a16="http://schemas.microsoft.com/office/drawing/2014/main" id="{D05CCC8A-C19B-40FE-BEEF-912A84A1EF92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Freeform: Shape 19">
                <a:extLst>
                  <a:ext uri="{FF2B5EF4-FFF2-40B4-BE49-F238E27FC236}">
                    <a16:creationId xmlns:a16="http://schemas.microsoft.com/office/drawing/2014/main" id="{95FBCACE-24A6-48D1-B13B-8F9FE1203886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5" name="Freeform: Shape 20">
                <a:extLst>
                  <a:ext uri="{FF2B5EF4-FFF2-40B4-BE49-F238E27FC236}">
                    <a16:creationId xmlns:a16="http://schemas.microsoft.com/office/drawing/2014/main" id="{12CB76F8-C735-44B5-9A98-9F2B9379252C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6" name="Freeform: Shape 21">
                <a:extLst>
                  <a:ext uri="{FF2B5EF4-FFF2-40B4-BE49-F238E27FC236}">
                    <a16:creationId xmlns:a16="http://schemas.microsoft.com/office/drawing/2014/main" id="{555127DA-3EE1-42DE-BA8E-69E101C286EB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7" name="Freeform: Shape 22">
                <a:extLst>
                  <a:ext uri="{FF2B5EF4-FFF2-40B4-BE49-F238E27FC236}">
                    <a16:creationId xmlns:a16="http://schemas.microsoft.com/office/drawing/2014/main" id="{C2C10520-9F80-4BE2-B993-5B905B809DE6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8" name="Freeform: Shape 23">
                <a:extLst>
                  <a:ext uri="{FF2B5EF4-FFF2-40B4-BE49-F238E27FC236}">
                    <a16:creationId xmlns:a16="http://schemas.microsoft.com/office/drawing/2014/main" id="{EDB92882-0CF1-413E-8743-7A1E01EF2B8A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9" name="Freeform: Shape 24">
                <a:extLst>
                  <a:ext uri="{FF2B5EF4-FFF2-40B4-BE49-F238E27FC236}">
                    <a16:creationId xmlns:a16="http://schemas.microsoft.com/office/drawing/2014/main" id="{0932F542-36CC-4138-A432-576700346F8C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" name="Freeform: Shape 25">
                <a:extLst>
                  <a:ext uri="{FF2B5EF4-FFF2-40B4-BE49-F238E27FC236}">
                    <a16:creationId xmlns:a16="http://schemas.microsoft.com/office/drawing/2014/main" id="{3B6B041A-5F1A-40C1-9584-D5563AB6A193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1" name="Freeform: Shape 26">
                <a:extLst>
                  <a:ext uri="{FF2B5EF4-FFF2-40B4-BE49-F238E27FC236}">
                    <a16:creationId xmlns:a16="http://schemas.microsoft.com/office/drawing/2014/main" id="{3C697974-1EFD-497C-8F1B-DEAA82EB7A7C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Freeform: Shape 27">
                <a:extLst>
                  <a:ext uri="{FF2B5EF4-FFF2-40B4-BE49-F238E27FC236}">
                    <a16:creationId xmlns:a16="http://schemas.microsoft.com/office/drawing/2014/main" id="{C5C2CAB8-8604-4E04-9F23-99A720B6CD62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3" name="Freeform: Shape 28">
                <a:extLst>
                  <a:ext uri="{FF2B5EF4-FFF2-40B4-BE49-F238E27FC236}">
                    <a16:creationId xmlns:a16="http://schemas.microsoft.com/office/drawing/2014/main" id="{78959DD7-B4AB-4F69-BB5B-9840CF94E3CA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4" name="Freeform: Shape 29">
                <a:extLst>
                  <a:ext uri="{FF2B5EF4-FFF2-40B4-BE49-F238E27FC236}">
                    <a16:creationId xmlns:a16="http://schemas.microsoft.com/office/drawing/2014/main" id="{A7EB0FDD-9AD7-4386-8559-CE3745BCEC8C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5" name="Freeform: Shape 30">
                <a:extLst>
                  <a:ext uri="{FF2B5EF4-FFF2-40B4-BE49-F238E27FC236}">
                    <a16:creationId xmlns:a16="http://schemas.microsoft.com/office/drawing/2014/main" id="{EABA9570-C479-4F46-AD41-88F10E265791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6" name="Freeform: Shape 31">
                <a:extLst>
                  <a:ext uri="{FF2B5EF4-FFF2-40B4-BE49-F238E27FC236}">
                    <a16:creationId xmlns:a16="http://schemas.microsoft.com/office/drawing/2014/main" id="{696970B8-F5CB-412E-8251-9AF0578354D0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7" name="Freeform: Shape 32">
                <a:extLst>
                  <a:ext uri="{FF2B5EF4-FFF2-40B4-BE49-F238E27FC236}">
                    <a16:creationId xmlns:a16="http://schemas.microsoft.com/office/drawing/2014/main" id="{3D00D20E-2B63-4792-A233-43481FD84B2F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8" name="Freeform: Shape 33">
                <a:extLst>
                  <a:ext uri="{FF2B5EF4-FFF2-40B4-BE49-F238E27FC236}">
                    <a16:creationId xmlns:a16="http://schemas.microsoft.com/office/drawing/2014/main" id="{7873ECCA-6F31-4A69-856A-82645EA1C11F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9" name="Freeform: Shape 34">
                <a:extLst>
                  <a:ext uri="{FF2B5EF4-FFF2-40B4-BE49-F238E27FC236}">
                    <a16:creationId xmlns:a16="http://schemas.microsoft.com/office/drawing/2014/main" id="{2821AFFC-1334-4BF1-A96A-FBE5CE0E32B4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0" name="Freeform: Shape 35">
                <a:extLst>
                  <a:ext uri="{FF2B5EF4-FFF2-40B4-BE49-F238E27FC236}">
                    <a16:creationId xmlns:a16="http://schemas.microsoft.com/office/drawing/2014/main" id="{DFA386D3-FCFC-4630-B8F1-3144BCEA5BF3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1" name="Freeform: Shape 36">
                <a:extLst>
                  <a:ext uri="{FF2B5EF4-FFF2-40B4-BE49-F238E27FC236}">
                    <a16:creationId xmlns:a16="http://schemas.microsoft.com/office/drawing/2014/main" id="{53EF3BC0-98DA-4218-B9E8-F47FA1C11F36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2" name="Freeform: Shape 37">
                <a:extLst>
                  <a:ext uri="{FF2B5EF4-FFF2-40B4-BE49-F238E27FC236}">
                    <a16:creationId xmlns:a16="http://schemas.microsoft.com/office/drawing/2014/main" id="{67645674-65CD-4C60-AE13-2D7A5DFAF5C1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3" name="Freeform: Shape 38">
                <a:extLst>
                  <a:ext uri="{FF2B5EF4-FFF2-40B4-BE49-F238E27FC236}">
                    <a16:creationId xmlns:a16="http://schemas.microsoft.com/office/drawing/2014/main" id="{91FC57F3-C93D-4A02-AA2A-37F815736233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grpFill/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65E93E9-4624-4300-9736-8AD2206DEEDC}"/>
              </a:ext>
            </a:extLst>
          </p:cNvPr>
          <p:cNvGrpSpPr/>
          <p:nvPr/>
        </p:nvGrpSpPr>
        <p:grpSpPr>
          <a:xfrm>
            <a:off x="166248" y="6490548"/>
            <a:ext cx="4247655" cy="273466"/>
            <a:chOff x="4366684" y="2926127"/>
            <a:chExt cx="3278335" cy="2571063"/>
          </a:xfrm>
        </p:grpSpPr>
        <p:sp>
          <p:nvSpPr>
            <p:cNvPr id="125" name="Freeform: Shape 4">
              <a:extLst>
                <a:ext uri="{FF2B5EF4-FFF2-40B4-BE49-F238E27FC236}">
                  <a16:creationId xmlns:a16="http://schemas.microsoft.com/office/drawing/2014/main" id="{C028FEAF-D49A-46B9-89E4-097BE7C65526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6" name="Freeform: Shape 5">
              <a:extLst>
                <a:ext uri="{FF2B5EF4-FFF2-40B4-BE49-F238E27FC236}">
                  <a16:creationId xmlns:a16="http://schemas.microsoft.com/office/drawing/2014/main" id="{3D876396-B2E8-4260-95F0-7F807CEBB336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7" name="Freeform: Shape 6">
              <a:extLst>
                <a:ext uri="{FF2B5EF4-FFF2-40B4-BE49-F238E27FC236}">
                  <a16:creationId xmlns:a16="http://schemas.microsoft.com/office/drawing/2014/main" id="{E54FF9D1-6089-4D74-8D8E-6D1177695082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8" name="Freeform: Shape 7">
              <a:extLst>
                <a:ext uri="{FF2B5EF4-FFF2-40B4-BE49-F238E27FC236}">
                  <a16:creationId xmlns:a16="http://schemas.microsoft.com/office/drawing/2014/main" id="{C588BD84-AC78-42E3-8E80-878DF5182085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9" name="Freeform: Shape 8">
              <a:extLst>
                <a:ext uri="{FF2B5EF4-FFF2-40B4-BE49-F238E27FC236}">
                  <a16:creationId xmlns:a16="http://schemas.microsoft.com/office/drawing/2014/main" id="{ED1FACAF-51FC-4BC7-B86A-37A0AE818A30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Freeform: Shape 9">
              <a:extLst>
                <a:ext uri="{FF2B5EF4-FFF2-40B4-BE49-F238E27FC236}">
                  <a16:creationId xmlns:a16="http://schemas.microsoft.com/office/drawing/2014/main" id="{A1F696F5-C936-4257-ABAE-CFB663A4F5B9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1" name="Freeform: Shape 10">
              <a:extLst>
                <a:ext uri="{FF2B5EF4-FFF2-40B4-BE49-F238E27FC236}">
                  <a16:creationId xmlns:a16="http://schemas.microsoft.com/office/drawing/2014/main" id="{2E7360DC-5C0F-466D-84A8-E0EE6E3AB0F1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2" name="Freeform: Shape 11">
              <a:extLst>
                <a:ext uri="{FF2B5EF4-FFF2-40B4-BE49-F238E27FC236}">
                  <a16:creationId xmlns:a16="http://schemas.microsoft.com/office/drawing/2014/main" id="{08DE8446-7C37-470B-9371-440B4896B7BB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3" name="Freeform: Shape 12">
              <a:extLst>
                <a:ext uri="{FF2B5EF4-FFF2-40B4-BE49-F238E27FC236}">
                  <a16:creationId xmlns:a16="http://schemas.microsoft.com/office/drawing/2014/main" id="{79F2E292-A6A3-445D-9144-E683946C0A17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4" name="Freeform: Shape 13">
              <a:extLst>
                <a:ext uri="{FF2B5EF4-FFF2-40B4-BE49-F238E27FC236}">
                  <a16:creationId xmlns:a16="http://schemas.microsoft.com/office/drawing/2014/main" id="{E1355B59-DD0D-4CAB-945D-A12DD9E80FEC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5" name="Freeform: Shape 14">
              <a:extLst>
                <a:ext uri="{FF2B5EF4-FFF2-40B4-BE49-F238E27FC236}">
                  <a16:creationId xmlns:a16="http://schemas.microsoft.com/office/drawing/2014/main" id="{791E57E2-15BD-41FF-A3AD-FEF3ACD07BAD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Freeform: Shape 15">
              <a:extLst>
                <a:ext uri="{FF2B5EF4-FFF2-40B4-BE49-F238E27FC236}">
                  <a16:creationId xmlns:a16="http://schemas.microsoft.com/office/drawing/2014/main" id="{ACC6ABAB-5C29-44A4-B49A-A3C7C7F7BCBE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7" name="Freeform: Shape 16">
              <a:extLst>
                <a:ext uri="{FF2B5EF4-FFF2-40B4-BE49-F238E27FC236}">
                  <a16:creationId xmlns:a16="http://schemas.microsoft.com/office/drawing/2014/main" id="{4A71DD83-8022-4143-A93D-17DDAFFAB864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8" name="Freeform: Shape 17">
              <a:extLst>
                <a:ext uri="{FF2B5EF4-FFF2-40B4-BE49-F238E27FC236}">
                  <a16:creationId xmlns:a16="http://schemas.microsoft.com/office/drawing/2014/main" id="{01418661-1F77-4FAD-B4FD-28B2B041E7F8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9" name="Freeform: Shape 18">
              <a:extLst>
                <a:ext uri="{FF2B5EF4-FFF2-40B4-BE49-F238E27FC236}">
                  <a16:creationId xmlns:a16="http://schemas.microsoft.com/office/drawing/2014/main" id="{D05CCC8A-C19B-40FE-BEEF-912A84A1EF92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0" name="Freeform: Shape 19">
              <a:extLst>
                <a:ext uri="{FF2B5EF4-FFF2-40B4-BE49-F238E27FC236}">
                  <a16:creationId xmlns:a16="http://schemas.microsoft.com/office/drawing/2014/main" id="{95FBCACE-24A6-48D1-B13B-8F9FE1203886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1" name="Freeform: Shape 20">
              <a:extLst>
                <a:ext uri="{FF2B5EF4-FFF2-40B4-BE49-F238E27FC236}">
                  <a16:creationId xmlns:a16="http://schemas.microsoft.com/office/drawing/2014/main" id="{12CB76F8-C735-44B5-9A98-9F2B9379252C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2" name="Freeform: Shape 21">
              <a:extLst>
                <a:ext uri="{FF2B5EF4-FFF2-40B4-BE49-F238E27FC236}">
                  <a16:creationId xmlns:a16="http://schemas.microsoft.com/office/drawing/2014/main" id="{555127DA-3EE1-42DE-BA8E-69E101C286EB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3" name="Freeform: Shape 22">
              <a:extLst>
                <a:ext uri="{FF2B5EF4-FFF2-40B4-BE49-F238E27FC236}">
                  <a16:creationId xmlns:a16="http://schemas.microsoft.com/office/drawing/2014/main" id="{C2C10520-9F80-4BE2-B993-5B905B809DE6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4" name="Freeform: Shape 23">
              <a:extLst>
                <a:ext uri="{FF2B5EF4-FFF2-40B4-BE49-F238E27FC236}">
                  <a16:creationId xmlns:a16="http://schemas.microsoft.com/office/drawing/2014/main" id="{EDB92882-0CF1-413E-8743-7A1E01EF2B8A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5" name="Freeform: Shape 24">
              <a:extLst>
                <a:ext uri="{FF2B5EF4-FFF2-40B4-BE49-F238E27FC236}">
                  <a16:creationId xmlns:a16="http://schemas.microsoft.com/office/drawing/2014/main" id="{0932F542-36CC-4138-A432-576700346F8C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Freeform: Shape 25">
              <a:extLst>
                <a:ext uri="{FF2B5EF4-FFF2-40B4-BE49-F238E27FC236}">
                  <a16:creationId xmlns:a16="http://schemas.microsoft.com/office/drawing/2014/main" id="{3B6B041A-5F1A-40C1-9584-D5563AB6A193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7" name="Freeform: Shape 26">
              <a:extLst>
                <a:ext uri="{FF2B5EF4-FFF2-40B4-BE49-F238E27FC236}">
                  <a16:creationId xmlns:a16="http://schemas.microsoft.com/office/drawing/2014/main" id="{3C697974-1EFD-497C-8F1B-DEAA82EB7A7C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8" name="Freeform: Shape 27">
              <a:extLst>
                <a:ext uri="{FF2B5EF4-FFF2-40B4-BE49-F238E27FC236}">
                  <a16:creationId xmlns:a16="http://schemas.microsoft.com/office/drawing/2014/main" id="{C5C2CAB8-8604-4E04-9F23-99A720B6CD62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Freeform: Shape 28">
              <a:extLst>
                <a:ext uri="{FF2B5EF4-FFF2-40B4-BE49-F238E27FC236}">
                  <a16:creationId xmlns:a16="http://schemas.microsoft.com/office/drawing/2014/main" id="{78959DD7-B4AB-4F69-BB5B-9840CF94E3CA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0" name="Freeform: Shape 29">
              <a:extLst>
                <a:ext uri="{FF2B5EF4-FFF2-40B4-BE49-F238E27FC236}">
                  <a16:creationId xmlns:a16="http://schemas.microsoft.com/office/drawing/2014/main" id="{A7EB0FDD-9AD7-4386-8559-CE3745BCEC8C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1" name="Freeform: Shape 30">
              <a:extLst>
                <a:ext uri="{FF2B5EF4-FFF2-40B4-BE49-F238E27FC236}">
                  <a16:creationId xmlns:a16="http://schemas.microsoft.com/office/drawing/2014/main" id="{EABA9570-C479-4F46-AD41-88F10E265791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2" name="Freeform: Shape 31">
              <a:extLst>
                <a:ext uri="{FF2B5EF4-FFF2-40B4-BE49-F238E27FC236}">
                  <a16:creationId xmlns:a16="http://schemas.microsoft.com/office/drawing/2014/main" id="{696970B8-F5CB-412E-8251-9AF0578354D0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" name="Freeform: Shape 32">
              <a:extLst>
                <a:ext uri="{FF2B5EF4-FFF2-40B4-BE49-F238E27FC236}">
                  <a16:creationId xmlns:a16="http://schemas.microsoft.com/office/drawing/2014/main" id="{3D00D20E-2B63-4792-A233-43481FD84B2F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Freeform: Shape 33">
              <a:extLst>
                <a:ext uri="{FF2B5EF4-FFF2-40B4-BE49-F238E27FC236}">
                  <a16:creationId xmlns:a16="http://schemas.microsoft.com/office/drawing/2014/main" id="{7873ECCA-6F31-4A69-856A-82645EA1C11F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Freeform: Shape 34">
              <a:extLst>
                <a:ext uri="{FF2B5EF4-FFF2-40B4-BE49-F238E27FC236}">
                  <a16:creationId xmlns:a16="http://schemas.microsoft.com/office/drawing/2014/main" id="{2821AFFC-1334-4BF1-A96A-FBE5CE0E32B4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Freeform: Shape 35">
              <a:extLst>
                <a:ext uri="{FF2B5EF4-FFF2-40B4-BE49-F238E27FC236}">
                  <a16:creationId xmlns:a16="http://schemas.microsoft.com/office/drawing/2014/main" id="{DFA386D3-FCFC-4630-B8F1-3144BCEA5BF3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Freeform: Shape 36">
              <a:extLst>
                <a:ext uri="{FF2B5EF4-FFF2-40B4-BE49-F238E27FC236}">
                  <a16:creationId xmlns:a16="http://schemas.microsoft.com/office/drawing/2014/main" id="{53EF3BC0-98DA-4218-B9E8-F47FA1C11F36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Freeform: Shape 37">
              <a:extLst>
                <a:ext uri="{FF2B5EF4-FFF2-40B4-BE49-F238E27FC236}">
                  <a16:creationId xmlns:a16="http://schemas.microsoft.com/office/drawing/2014/main" id="{67645674-65CD-4C60-AE13-2D7A5DFAF5C1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9" name="Freeform: Shape 38">
              <a:extLst>
                <a:ext uri="{FF2B5EF4-FFF2-40B4-BE49-F238E27FC236}">
                  <a16:creationId xmlns:a16="http://schemas.microsoft.com/office/drawing/2014/main" id="{91FC57F3-C93D-4A02-AA2A-37F815736233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-699"/>
            <a:ext cx="1219199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ko-KR" altLang="en-US" sz="36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" y="34941"/>
            <a:ext cx="1343005" cy="5750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635C9-4A98-4745-BD96-9D0E32025E69}" type="slidenum">
              <a:rPr lang="en-IN" smtClean="0"/>
              <a:t>12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0DD49-4C19-5FA0-CEA7-45A682B4742B}"/>
              </a:ext>
            </a:extLst>
          </p:cNvPr>
          <p:cNvSpPr txBox="1"/>
          <p:nvPr/>
        </p:nvSpPr>
        <p:spPr>
          <a:xfrm>
            <a:off x="1197746" y="3193745"/>
            <a:ext cx="99562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0712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8DC458AC-00EF-A87B-2FA1-FE0A1A7DC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38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AB83803-82FF-4FDF-A9E4-FA57E548D4DF}"/>
              </a:ext>
            </a:extLst>
          </p:cNvPr>
          <p:cNvGrpSpPr/>
          <p:nvPr/>
        </p:nvGrpSpPr>
        <p:grpSpPr>
          <a:xfrm>
            <a:off x="0" y="-699"/>
            <a:ext cx="12196232" cy="6859933"/>
            <a:chOff x="0" y="-699"/>
            <a:chExt cx="12196232" cy="6859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F7233E0-8B4C-403F-B4DC-1EAABD525929}"/>
                </a:ext>
              </a:extLst>
            </p:cNvPr>
            <p:cNvGrpSpPr/>
            <p:nvPr/>
          </p:nvGrpSpPr>
          <p:grpSpPr>
            <a:xfrm>
              <a:off x="4232" y="6382984"/>
              <a:ext cx="12192000" cy="476250"/>
              <a:chOff x="0" y="6381750"/>
              <a:chExt cx="12192000" cy="476250"/>
            </a:xfrm>
            <a:solidFill>
              <a:srgbClr val="C00000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3EDFE22-777C-4E40-82E4-FD5DB11D8B63}"/>
                  </a:ext>
                </a:extLst>
              </p:cNvPr>
              <p:cNvSpPr/>
              <p:nvPr/>
            </p:nvSpPr>
            <p:spPr>
              <a:xfrm>
                <a:off x="0" y="6381750"/>
                <a:ext cx="12192000" cy="476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14080B3-0E2C-457A-A722-47CA48E69C19}"/>
                  </a:ext>
                </a:extLst>
              </p:cNvPr>
              <p:cNvGrpSpPr/>
              <p:nvPr/>
            </p:nvGrpSpPr>
            <p:grpSpPr>
              <a:xfrm>
                <a:off x="160089" y="6467143"/>
                <a:ext cx="4087748" cy="273466"/>
                <a:chOff x="4366684" y="2926127"/>
                <a:chExt cx="3278335" cy="2571063"/>
              </a:xfrm>
              <a:grpFill/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375F0EE2-DB06-4E1C-9F66-EAACEFA99A97}"/>
                    </a:ext>
                  </a:extLst>
                </p:cNvPr>
                <p:cNvSpPr/>
                <p:nvPr/>
              </p:nvSpPr>
              <p:spPr>
                <a:xfrm>
                  <a:off x="4744501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175E547C-4DF2-4010-A85D-7C2F6E73C80D}"/>
                    </a:ext>
                  </a:extLst>
                </p:cNvPr>
                <p:cNvSpPr/>
                <p:nvPr/>
              </p:nvSpPr>
              <p:spPr>
                <a:xfrm>
                  <a:off x="467662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3F8BF4F1-A2B9-4C23-BC26-20CA699DD57A}"/>
                    </a:ext>
                  </a:extLst>
                </p:cNvPr>
                <p:cNvSpPr/>
                <p:nvPr/>
              </p:nvSpPr>
              <p:spPr>
                <a:xfrm>
                  <a:off x="5706626" y="2927282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258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97091" y="0"/>
                        <a:pt x="194952" y="0"/>
                        <a:pt x="295125" y="0"/>
                      </a:cubicBezTo>
                      <a:cubicBezTo>
                        <a:pt x="295125" y="2130603"/>
                        <a:pt x="295125" y="4259666"/>
                        <a:pt x="29512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BB7A337-F067-4346-AD27-97742504B3F6}"/>
                    </a:ext>
                  </a:extLst>
                </p:cNvPr>
                <p:cNvSpPr/>
                <p:nvPr/>
              </p:nvSpPr>
              <p:spPr>
                <a:xfrm>
                  <a:off x="5022376" y="2926994"/>
                  <a:ext cx="75101" cy="2394576"/>
                </a:xfrm>
                <a:custGeom>
                  <a:avLst/>
                  <a:gdLst>
                    <a:gd name="connsiteX0" fmla="*/ 0 w 200346"/>
                    <a:gd name="connsiteY0" fmla="*/ 6392581 h 6387957"/>
                    <a:gd name="connsiteX1" fmla="*/ 0 w 200346"/>
                    <a:gd name="connsiteY1" fmla="*/ 0 h 6387957"/>
                    <a:gd name="connsiteX2" fmla="*/ 201117 w 200346"/>
                    <a:gd name="connsiteY2" fmla="*/ 0 h 6387957"/>
                    <a:gd name="connsiteX3" fmla="*/ 201117 w 200346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346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3307" y="0"/>
                        <a:pt x="201117" y="0"/>
                      </a:cubicBezTo>
                      <a:cubicBezTo>
                        <a:pt x="201117" y="2131374"/>
                        <a:pt x="201117" y="4260437"/>
                        <a:pt x="201117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E795506-C19E-4D33-8ECE-0DF520B3AEFE}"/>
                    </a:ext>
                  </a:extLst>
                </p:cNvPr>
                <p:cNvSpPr/>
                <p:nvPr/>
              </p:nvSpPr>
              <p:spPr>
                <a:xfrm>
                  <a:off x="487782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6043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3735ADE9-DFBC-40FF-A853-DDEAE403ED0E}"/>
                    </a:ext>
                  </a:extLst>
                </p:cNvPr>
                <p:cNvSpPr/>
                <p:nvPr/>
              </p:nvSpPr>
              <p:spPr>
                <a:xfrm>
                  <a:off x="4559765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45B816DB-E16D-434D-9DDC-1E4BB22E411A}"/>
                    </a:ext>
                  </a:extLst>
                </p:cNvPr>
                <p:cNvSpPr/>
                <p:nvPr/>
              </p:nvSpPr>
              <p:spPr>
                <a:xfrm>
                  <a:off x="4433987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4716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5D6C9B3-F26D-4538-B939-0107B961839D}"/>
                    </a:ext>
                  </a:extLst>
                </p:cNvPr>
                <p:cNvSpPr/>
                <p:nvPr/>
              </p:nvSpPr>
              <p:spPr>
                <a:xfrm>
                  <a:off x="4366684" y="2927282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14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148"/>
                      </a:moveTo>
                      <a:cubicBezTo>
                        <a:pt x="0" y="4569432"/>
                        <a:pt x="0" y="2286257"/>
                        <a:pt x="0" y="0"/>
                      </a:cubicBezTo>
                      <a:cubicBezTo>
                        <a:pt x="33905" y="0"/>
                        <a:pt x="67809" y="0"/>
                        <a:pt x="103255" y="0"/>
                      </a:cubicBezTo>
                      <a:cubicBezTo>
                        <a:pt x="103255" y="2285486"/>
                        <a:pt x="103255" y="456866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C07D1C9-009A-483F-95D8-AE22DC2CD8D8}"/>
                    </a:ext>
                  </a:extLst>
                </p:cNvPr>
                <p:cNvSpPr/>
                <p:nvPr/>
              </p:nvSpPr>
              <p:spPr>
                <a:xfrm>
                  <a:off x="5957386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3945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F54B353B-E09D-4957-842E-D8AD4D49A921}"/>
                    </a:ext>
                  </a:extLst>
                </p:cNvPr>
                <p:cNvSpPr/>
                <p:nvPr/>
              </p:nvSpPr>
              <p:spPr>
                <a:xfrm>
                  <a:off x="6024689" y="2926127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7230 h 6850294"/>
                    <a:gd name="connsiteX1" fmla="*/ 0 w 100173"/>
                    <a:gd name="connsiteY1" fmla="*/ 0 h 6850294"/>
                    <a:gd name="connsiteX2" fmla="*/ 52398 w 100173"/>
                    <a:gd name="connsiteY2" fmla="*/ 0 h 6850294"/>
                    <a:gd name="connsiteX3" fmla="*/ 103255 w 100173"/>
                    <a:gd name="connsiteY3" fmla="*/ 0 h 6850294"/>
                    <a:gd name="connsiteX4" fmla="*/ 103255 w 100173"/>
                    <a:gd name="connsiteY4" fmla="*/ 6857230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850294">
                      <a:moveTo>
                        <a:pt x="0" y="6857230"/>
                      </a:moveTo>
                      <a:cubicBezTo>
                        <a:pt x="0" y="4572514"/>
                        <a:pt x="0" y="2288569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287798"/>
                        <a:pt x="103255" y="4571743"/>
                        <a:pt x="103255" y="6857230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C60F81BD-F891-48DF-8E0D-BDC05CBC7452}"/>
                    </a:ext>
                  </a:extLst>
                </p:cNvPr>
                <p:cNvSpPr/>
                <p:nvPr/>
              </p:nvSpPr>
              <p:spPr>
                <a:xfrm>
                  <a:off x="5890084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1714 w 100173"/>
                    <a:gd name="connsiteY2" fmla="*/ 0 h 6387957"/>
                    <a:gd name="connsiteX3" fmla="*/ 101714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33904" y="0"/>
                        <a:pt x="67039" y="0"/>
                        <a:pt x="101714" y="0"/>
                      </a:cubicBezTo>
                      <a:cubicBezTo>
                        <a:pt x="101714" y="2130603"/>
                        <a:pt x="101714" y="4260437"/>
                        <a:pt x="101714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9F9B5B4-A975-4BC1-A4E4-F4869117A798}"/>
                    </a:ext>
                  </a:extLst>
                </p:cNvPr>
                <p:cNvSpPr/>
                <p:nvPr/>
              </p:nvSpPr>
              <p:spPr>
                <a:xfrm>
                  <a:off x="609199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1978"/>
                        <a:pt x="0" y="213291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1207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F0F04A50-70C0-4152-B892-712F604BB364}"/>
                    </a:ext>
                  </a:extLst>
                </p:cNvPr>
                <p:cNvSpPr/>
                <p:nvPr/>
              </p:nvSpPr>
              <p:spPr>
                <a:xfrm>
                  <a:off x="7139759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71D9C88D-AEA2-48F6-AF2B-D383D97E3535}"/>
                    </a:ext>
                  </a:extLst>
                </p:cNvPr>
                <p:cNvSpPr/>
                <p:nvPr/>
              </p:nvSpPr>
              <p:spPr>
                <a:xfrm>
                  <a:off x="7280788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AB8EEA47-0851-4500-8CE0-169E98978C2E}"/>
                    </a:ext>
                  </a:extLst>
                </p:cNvPr>
                <p:cNvSpPr/>
                <p:nvPr/>
              </p:nvSpPr>
              <p:spPr>
                <a:xfrm>
                  <a:off x="7349773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99402" y="0"/>
                        <a:pt x="195722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9CB024E-C751-4D3B-A1FC-DB08068B1DB8}"/>
                    </a:ext>
                  </a:extLst>
                </p:cNvPr>
                <p:cNvSpPr/>
                <p:nvPr/>
              </p:nvSpPr>
              <p:spPr>
                <a:xfrm>
                  <a:off x="7548511" y="2927282"/>
                  <a:ext cx="41911" cy="2569908"/>
                </a:xfrm>
                <a:custGeom>
                  <a:avLst/>
                  <a:gdLst>
                    <a:gd name="connsiteX0" fmla="*/ 0 w 115584"/>
                    <a:gd name="connsiteY0" fmla="*/ 6753975 h 6850294"/>
                    <a:gd name="connsiteX1" fmla="*/ 13099 w 115584"/>
                    <a:gd name="connsiteY1" fmla="*/ 0 h 6850294"/>
                    <a:gd name="connsiteX2" fmla="*/ 118666 w 115584"/>
                    <a:gd name="connsiteY2" fmla="*/ 0 h 6850294"/>
                    <a:gd name="connsiteX3" fmla="*/ 118666 w 115584"/>
                    <a:gd name="connsiteY3" fmla="*/ 6855688 h 6850294"/>
                    <a:gd name="connsiteX0" fmla="*/ 0 w 111805"/>
                    <a:gd name="connsiteY0" fmla="*/ 6836322 h 6855688"/>
                    <a:gd name="connsiteX1" fmla="*/ 6237 w 111805"/>
                    <a:gd name="connsiteY1" fmla="*/ 0 h 6855688"/>
                    <a:gd name="connsiteX2" fmla="*/ 111804 w 111805"/>
                    <a:gd name="connsiteY2" fmla="*/ 0 h 6855688"/>
                    <a:gd name="connsiteX3" fmla="*/ 111804 w 111805"/>
                    <a:gd name="connsiteY3" fmla="*/ 6855688 h 6855688"/>
                    <a:gd name="connsiteX0" fmla="*/ 0 w 111804"/>
                    <a:gd name="connsiteY0" fmla="*/ 6853478 h 6855688"/>
                    <a:gd name="connsiteX1" fmla="*/ 6237 w 111804"/>
                    <a:gd name="connsiteY1" fmla="*/ 0 h 6855688"/>
                    <a:gd name="connsiteX2" fmla="*/ 111804 w 111804"/>
                    <a:gd name="connsiteY2" fmla="*/ 0 h 6855688"/>
                    <a:gd name="connsiteX3" fmla="*/ 111804 w 111804"/>
                    <a:gd name="connsiteY3" fmla="*/ 6855688 h 68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804" h="6855688">
                      <a:moveTo>
                        <a:pt x="0" y="6853478"/>
                      </a:moveTo>
                      <a:cubicBezTo>
                        <a:pt x="14640" y="4603437"/>
                        <a:pt x="3155" y="2253123"/>
                        <a:pt x="6237" y="0"/>
                      </a:cubicBezTo>
                      <a:lnTo>
                        <a:pt x="111804" y="0"/>
                      </a:lnTo>
                      <a:lnTo>
                        <a:pt x="111804" y="6855688"/>
                      </a:ln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1BDA8D11-4AAC-43CC-B408-A388F56971AF}"/>
                    </a:ext>
                  </a:extLst>
                </p:cNvPr>
                <p:cNvSpPr/>
                <p:nvPr/>
              </p:nvSpPr>
              <p:spPr>
                <a:xfrm>
                  <a:off x="748524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3EE00667-7B8F-4892-BF72-8EA3745153E0}"/>
                    </a:ext>
                  </a:extLst>
                </p:cNvPr>
                <p:cNvSpPr/>
                <p:nvPr/>
              </p:nvSpPr>
              <p:spPr>
                <a:xfrm>
                  <a:off x="7616134" y="2926994"/>
                  <a:ext cx="28885" cy="2567886"/>
                </a:xfrm>
                <a:custGeom>
                  <a:avLst/>
                  <a:gdLst>
                    <a:gd name="connsiteX0" fmla="*/ 0 w 77056"/>
                    <a:gd name="connsiteY0" fmla="*/ 6854918 h 6850294"/>
                    <a:gd name="connsiteX1" fmla="*/ 0 w 77056"/>
                    <a:gd name="connsiteY1" fmla="*/ 0 h 6850294"/>
                    <a:gd name="connsiteX2" fmla="*/ 78597 w 77056"/>
                    <a:gd name="connsiteY2" fmla="*/ 0 h 6850294"/>
                    <a:gd name="connsiteX3" fmla="*/ 78597 w 77056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56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25428" y="0"/>
                        <a:pt x="50087" y="0"/>
                        <a:pt x="78597" y="0"/>
                      </a:cubicBezTo>
                      <a:cubicBezTo>
                        <a:pt x="78597" y="2283175"/>
                        <a:pt x="78597" y="4566350"/>
                        <a:pt x="78597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02A81A6-28D8-4522-B490-B37A255B8416}"/>
                    </a:ext>
                  </a:extLst>
                </p:cNvPr>
                <p:cNvSpPr/>
                <p:nvPr/>
              </p:nvSpPr>
              <p:spPr>
                <a:xfrm>
                  <a:off x="6838507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A569EB6-2490-40DF-9A4A-639E65D35F5C}"/>
                    </a:ext>
                  </a:extLst>
                </p:cNvPr>
                <p:cNvSpPr/>
                <p:nvPr/>
              </p:nvSpPr>
              <p:spPr>
                <a:xfrm>
                  <a:off x="698099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7DC04B7B-FFF7-4CAC-BF2B-7AF98E950FE2}"/>
                    </a:ext>
                  </a:extLst>
                </p:cNvPr>
                <p:cNvSpPr/>
                <p:nvPr/>
              </p:nvSpPr>
              <p:spPr>
                <a:xfrm>
                  <a:off x="706505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9FD279C-9B71-46A5-9519-57C2FDE43882}"/>
                    </a:ext>
                  </a:extLst>
                </p:cNvPr>
                <p:cNvSpPr/>
                <p:nvPr/>
              </p:nvSpPr>
              <p:spPr>
                <a:xfrm>
                  <a:off x="6754449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E77F362F-1E3A-429A-8A7A-092562BB2825}"/>
                    </a:ext>
                  </a:extLst>
                </p:cNvPr>
                <p:cNvSpPr/>
                <p:nvPr/>
              </p:nvSpPr>
              <p:spPr>
                <a:xfrm>
                  <a:off x="633491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2748"/>
                        <a:pt x="0" y="213291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25F615-E11E-4379-BA54-9819ACDC6FD8}"/>
                    </a:ext>
                  </a:extLst>
                </p:cNvPr>
                <p:cNvSpPr/>
                <p:nvPr/>
              </p:nvSpPr>
              <p:spPr>
                <a:xfrm>
                  <a:off x="6159871" y="2926127"/>
                  <a:ext cx="37550" cy="2397464"/>
                </a:xfrm>
                <a:custGeom>
                  <a:avLst/>
                  <a:gdLst>
                    <a:gd name="connsiteX0" fmla="*/ 0 w 100173"/>
                    <a:gd name="connsiteY0" fmla="*/ 6395663 h 6395662"/>
                    <a:gd name="connsiteX1" fmla="*/ 0 w 100173"/>
                    <a:gd name="connsiteY1" fmla="*/ 0 h 6395662"/>
                    <a:gd name="connsiteX2" fmla="*/ 52398 w 100173"/>
                    <a:gd name="connsiteY2" fmla="*/ 0 h 6395662"/>
                    <a:gd name="connsiteX3" fmla="*/ 103255 w 100173"/>
                    <a:gd name="connsiteY3" fmla="*/ 0 h 6395662"/>
                    <a:gd name="connsiteX4" fmla="*/ 103255 w 100173"/>
                    <a:gd name="connsiteY4" fmla="*/ 6395663 h 6395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395662">
                      <a:moveTo>
                        <a:pt x="0" y="6395663"/>
                      </a:moveTo>
                      <a:cubicBezTo>
                        <a:pt x="0" y="4265060"/>
                        <a:pt x="0" y="2135227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132915"/>
                        <a:pt x="103255" y="4261977"/>
                        <a:pt x="103255" y="6395663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3767ECE-21FE-4B4C-89B1-0E19BEADDA56}"/>
                    </a:ext>
                  </a:extLst>
                </p:cNvPr>
                <p:cNvSpPr/>
                <p:nvPr/>
              </p:nvSpPr>
              <p:spPr>
                <a:xfrm>
                  <a:off x="6231712" y="2926127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E117A468-C0B3-46FD-8EC1-6AE134264BA0}"/>
                    </a:ext>
                  </a:extLst>
                </p:cNvPr>
                <p:cNvSpPr/>
                <p:nvPr/>
              </p:nvSpPr>
              <p:spPr>
                <a:xfrm>
                  <a:off x="6598401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939B7FCC-CDDF-4A11-A2F1-C8F70FF2EEB4}"/>
                    </a:ext>
                  </a:extLst>
                </p:cNvPr>
                <p:cNvSpPr/>
                <p:nvPr/>
              </p:nvSpPr>
              <p:spPr>
                <a:xfrm>
                  <a:off x="6680669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9A45683-A3FC-4243-9523-B723BBD003A1}"/>
                    </a:ext>
                  </a:extLst>
                </p:cNvPr>
                <p:cNvSpPr/>
                <p:nvPr/>
              </p:nvSpPr>
              <p:spPr>
                <a:xfrm>
                  <a:off x="651613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181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181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181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134" y="0"/>
                        <a:pt x="67039" y="0"/>
                        <a:pt x="103255" y="0"/>
                      </a:cubicBezTo>
                      <a:cubicBezTo>
                        <a:pt x="103255" y="2130603"/>
                        <a:pt x="103255" y="4260436"/>
                        <a:pt x="103255" y="639181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40B3F0D-8DF8-4702-99BD-23B1475CD452}"/>
                    </a:ext>
                  </a:extLst>
                </p:cNvPr>
                <p:cNvSpPr/>
                <p:nvPr/>
              </p:nvSpPr>
              <p:spPr>
                <a:xfrm>
                  <a:off x="6399205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0B972A39-D5F1-4DBE-B2F6-AA9010526F16}"/>
                    </a:ext>
                  </a:extLst>
                </p:cNvPr>
                <p:cNvSpPr/>
                <p:nvPr/>
              </p:nvSpPr>
              <p:spPr>
                <a:xfrm>
                  <a:off x="5237391" y="2926127"/>
                  <a:ext cx="144425" cy="2394576"/>
                </a:xfrm>
                <a:custGeom>
                  <a:avLst/>
                  <a:gdLst>
                    <a:gd name="connsiteX0" fmla="*/ 0 w 385280"/>
                    <a:gd name="connsiteY0" fmla="*/ 6393351 h 6387957"/>
                    <a:gd name="connsiteX1" fmla="*/ 0 w 385280"/>
                    <a:gd name="connsiteY1" fmla="*/ 0 h 6387957"/>
                    <a:gd name="connsiteX2" fmla="*/ 387593 w 385280"/>
                    <a:gd name="connsiteY2" fmla="*/ 0 h 6387957"/>
                    <a:gd name="connsiteX3" fmla="*/ 387593 w 38528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280" h="6387957">
                      <a:moveTo>
                        <a:pt x="0" y="639335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128684" y="0"/>
                        <a:pt x="256597" y="0"/>
                        <a:pt x="387593" y="0"/>
                      </a:cubicBezTo>
                      <a:cubicBezTo>
                        <a:pt x="387593" y="2130603"/>
                        <a:pt x="387593" y="4261207"/>
                        <a:pt x="387593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6F21A28-C5C3-423E-816C-EFF154B420AF}"/>
                    </a:ext>
                  </a:extLst>
                </p:cNvPr>
                <p:cNvSpPr/>
                <p:nvPr/>
              </p:nvSpPr>
              <p:spPr>
                <a:xfrm>
                  <a:off x="512326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59666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CD2D5180-3504-4AF5-A04B-07F487071B22}"/>
                    </a:ext>
                  </a:extLst>
                </p:cNvPr>
                <p:cNvSpPr/>
                <p:nvPr/>
              </p:nvSpPr>
              <p:spPr>
                <a:xfrm>
                  <a:off x="5611343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6078D920-7771-4459-9280-C4992F522CBA}"/>
                    </a:ext>
                  </a:extLst>
                </p:cNvPr>
                <p:cNvSpPr/>
                <p:nvPr/>
              </p:nvSpPr>
              <p:spPr>
                <a:xfrm>
                  <a:off x="540725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10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C3F5AF82-D5F9-4252-B824-36671DB16639}"/>
                    </a:ext>
                  </a:extLst>
                </p:cNvPr>
                <p:cNvSpPr/>
                <p:nvPr/>
              </p:nvSpPr>
              <p:spPr>
                <a:xfrm>
                  <a:off x="5470252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08790BC-CF74-4127-A790-27CC4E8D7766}"/>
                    </a:ext>
                  </a:extLst>
                </p:cNvPr>
                <p:cNvSpPr/>
                <p:nvPr/>
              </p:nvSpPr>
              <p:spPr>
                <a:xfrm>
                  <a:off x="5533244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9445F8C-1794-4081-97F9-DDCDE8889481}"/>
                </a:ext>
              </a:extLst>
            </p:cNvPr>
            <p:cNvGrpSpPr/>
            <p:nvPr/>
          </p:nvGrpSpPr>
          <p:grpSpPr>
            <a:xfrm>
              <a:off x="166248" y="6490548"/>
              <a:ext cx="4247655" cy="273466"/>
              <a:chOff x="4366684" y="2926127"/>
              <a:chExt cx="3278335" cy="2571063"/>
            </a:xfrm>
          </p:grpSpPr>
          <p:sp>
            <p:nvSpPr>
              <p:cNvPr id="41" name="Freeform: Shape 4">
                <a:extLst>
                  <a:ext uri="{FF2B5EF4-FFF2-40B4-BE49-F238E27FC236}">
                    <a16:creationId xmlns:a16="http://schemas.microsoft.com/office/drawing/2014/main" id="{74D575C7-16A7-4D8B-BCCC-3A2CC2EAF554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Freeform: Shape 5">
                <a:extLst>
                  <a:ext uri="{FF2B5EF4-FFF2-40B4-BE49-F238E27FC236}">
                    <a16:creationId xmlns:a16="http://schemas.microsoft.com/office/drawing/2014/main" id="{F6284352-7A7E-48DA-8B26-7B51CCB5A721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Freeform: Shape 6">
                <a:extLst>
                  <a:ext uri="{FF2B5EF4-FFF2-40B4-BE49-F238E27FC236}">
                    <a16:creationId xmlns:a16="http://schemas.microsoft.com/office/drawing/2014/main" id="{8AB1A5A0-486E-4510-BCA8-845A3DA94D58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Freeform: Shape 7">
                <a:extLst>
                  <a:ext uri="{FF2B5EF4-FFF2-40B4-BE49-F238E27FC236}">
                    <a16:creationId xmlns:a16="http://schemas.microsoft.com/office/drawing/2014/main" id="{D81590AB-AD28-44BD-8461-22FE3E26E6E0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Freeform: Shape 8">
                <a:extLst>
                  <a:ext uri="{FF2B5EF4-FFF2-40B4-BE49-F238E27FC236}">
                    <a16:creationId xmlns:a16="http://schemas.microsoft.com/office/drawing/2014/main" id="{C3640730-A67E-4C43-A7C2-B4C32BF965C4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Freeform: Shape 9">
                <a:extLst>
                  <a:ext uri="{FF2B5EF4-FFF2-40B4-BE49-F238E27FC236}">
                    <a16:creationId xmlns:a16="http://schemas.microsoft.com/office/drawing/2014/main" id="{8F91D3B5-0631-4E10-8E8F-A90BDB6CEF8C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9833ED5E-247A-4AFE-956E-D90EE783EDB3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E5EC525C-3908-4545-B9F0-C982F2420877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09C432BF-83BF-44C7-8A68-9B35111165C4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4D5F14F6-BD9C-4471-B822-35693E0ECCEE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35B6ED53-E8E4-4DE2-BE76-D07542427D91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A8A97A24-DC2C-49EC-B707-A0A7A527B0A9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4ED0FC69-47AA-4FC9-8D08-3147EA5A1734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Freeform: Shape 17">
                <a:extLst>
                  <a:ext uri="{FF2B5EF4-FFF2-40B4-BE49-F238E27FC236}">
                    <a16:creationId xmlns:a16="http://schemas.microsoft.com/office/drawing/2014/main" id="{2757EAE5-8C6A-452C-9A4B-7A71BBF68BB8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9A398514-6CBA-493F-8416-AE84CB3E34D9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Freeform: Shape 19">
                <a:extLst>
                  <a:ext uri="{FF2B5EF4-FFF2-40B4-BE49-F238E27FC236}">
                    <a16:creationId xmlns:a16="http://schemas.microsoft.com/office/drawing/2014/main" id="{248BDF24-2CD8-4F98-A671-38A09AFC3B84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Freeform: Shape 20">
                <a:extLst>
                  <a:ext uri="{FF2B5EF4-FFF2-40B4-BE49-F238E27FC236}">
                    <a16:creationId xmlns:a16="http://schemas.microsoft.com/office/drawing/2014/main" id="{7984C3E4-7628-40C8-85CA-E19FCBCEF3F1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Freeform: Shape 21">
                <a:extLst>
                  <a:ext uri="{FF2B5EF4-FFF2-40B4-BE49-F238E27FC236}">
                    <a16:creationId xmlns:a16="http://schemas.microsoft.com/office/drawing/2014/main" id="{8C53762C-C9DB-488B-A6C3-D2EF997D4824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Freeform: Shape 22">
                <a:extLst>
                  <a:ext uri="{FF2B5EF4-FFF2-40B4-BE49-F238E27FC236}">
                    <a16:creationId xmlns:a16="http://schemas.microsoft.com/office/drawing/2014/main" id="{1A8ED041-2586-48E4-ACBE-6C2ED338E966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Freeform: Shape 23">
                <a:extLst>
                  <a:ext uri="{FF2B5EF4-FFF2-40B4-BE49-F238E27FC236}">
                    <a16:creationId xmlns:a16="http://schemas.microsoft.com/office/drawing/2014/main" id="{E2E2C08D-AFC1-4D38-B19D-ECAA791E7E03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Freeform: Shape 24">
                <a:extLst>
                  <a:ext uri="{FF2B5EF4-FFF2-40B4-BE49-F238E27FC236}">
                    <a16:creationId xmlns:a16="http://schemas.microsoft.com/office/drawing/2014/main" id="{53B015E2-EB41-454F-B249-A3924B2C56A7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Freeform: Shape 25">
                <a:extLst>
                  <a:ext uri="{FF2B5EF4-FFF2-40B4-BE49-F238E27FC236}">
                    <a16:creationId xmlns:a16="http://schemas.microsoft.com/office/drawing/2014/main" id="{018D5BE2-ED44-4289-8EFA-42F5721FBB85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Freeform: Shape 26">
                <a:extLst>
                  <a:ext uri="{FF2B5EF4-FFF2-40B4-BE49-F238E27FC236}">
                    <a16:creationId xmlns:a16="http://schemas.microsoft.com/office/drawing/2014/main" id="{FEBA9FA3-A7E2-4C7A-A66C-36068833FD70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4" name="Freeform: Shape 27">
                <a:extLst>
                  <a:ext uri="{FF2B5EF4-FFF2-40B4-BE49-F238E27FC236}">
                    <a16:creationId xmlns:a16="http://schemas.microsoft.com/office/drawing/2014/main" id="{DCE49181-A192-4FDD-8E4A-6CE1DB81A373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Freeform: Shape 28">
                <a:extLst>
                  <a:ext uri="{FF2B5EF4-FFF2-40B4-BE49-F238E27FC236}">
                    <a16:creationId xmlns:a16="http://schemas.microsoft.com/office/drawing/2014/main" id="{08B99DFA-675D-47CD-AAA5-48F4B7263F7F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6" name="Freeform: Shape 29">
                <a:extLst>
                  <a:ext uri="{FF2B5EF4-FFF2-40B4-BE49-F238E27FC236}">
                    <a16:creationId xmlns:a16="http://schemas.microsoft.com/office/drawing/2014/main" id="{A3A52561-2F81-45D4-BB63-98DD6D95E5E9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7" name="Freeform: Shape 30">
                <a:extLst>
                  <a:ext uri="{FF2B5EF4-FFF2-40B4-BE49-F238E27FC236}">
                    <a16:creationId xmlns:a16="http://schemas.microsoft.com/office/drawing/2014/main" id="{53780AFD-C7BF-438C-8ACF-ADB70736488F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Freeform: Shape 31">
                <a:extLst>
                  <a:ext uri="{FF2B5EF4-FFF2-40B4-BE49-F238E27FC236}">
                    <a16:creationId xmlns:a16="http://schemas.microsoft.com/office/drawing/2014/main" id="{D1DA5EF5-6153-4FA1-B3B6-C7EA4D7C45C7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reeform: Shape 32">
                <a:extLst>
                  <a:ext uri="{FF2B5EF4-FFF2-40B4-BE49-F238E27FC236}">
                    <a16:creationId xmlns:a16="http://schemas.microsoft.com/office/drawing/2014/main" id="{F80C8E45-AA03-497B-9ABE-2E9B8BC26557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reeform: Shape 33">
                <a:extLst>
                  <a:ext uri="{FF2B5EF4-FFF2-40B4-BE49-F238E27FC236}">
                    <a16:creationId xmlns:a16="http://schemas.microsoft.com/office/drawing/2014/main" id="{B33154AB-DAF1-4E1D-AED0-2C8B79C6FE97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reeform: Shape 34">
                <a:extLst>
                  <a:ext uri="{FF2B5EF4-FFF2-40B4-BE49-F238E27FC236}">
                    <a16:creationId xmlns:a16="http://schemas.microsoft.com/office/drawing/2014/main" id="{6E905E38-B653-4270-89DB-6739B8AED375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Freeform: Shape 35">
                <a:extLst>
                  <a:ext uri="{FF2B5EF4-FFF2-40B4-BE49-F238E27FC236}">
                    <a16:creationId xmlns:a16="http://schemas.microsoft.com/office/drawing/2014/main" id="{C46E5A34-F6FC-40B7-8BD9-CA4870D3EACB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Freeform: Shape 36">
                <a:extLst>
                  <a:ext uri="{FF2B5EF4-FFF2-40B4-BE49-F238E27FC236}">
                    <a16:creationId xmlns:a16="http://schemas.microsoft.com/office/drawing/2014/main" id="{5FA3DBA7-F8ED-45A6-819E-A85FBC355BCB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Freeform: Shape 37">
                <a:extLst>
                  <a:ext uri="{FF2B5EF4-FFF2-40B4-BE49-F238E27FC236}">
                    <a16:creationId xmlns:a16="http://schemas.microsoft.com/office/drawing/2014/main" id="{6D4897DB-997C-4440-9C15-09B6C34994D1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Freeform: Shape 38">
                <a:extLst>
                  <a:ext uri="{FF2B5EF4-FFF2-40B4-BE49-F238E27FC236}">
                    <a16:creationId xmlns:a16="http://schemas.microsoft.com/office/drawing/2014/main" id="{60C5513F-881C-4B26-9ADB-6A46166CB483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21D202A-5DDC-4586-837E-E89610285CC9}"/>
                </a:ext>
              </a:extLst>
            </p:cNvPr>
            <p:cNvSpPr/>
            <p:nvPr/>
          </p:nvSpPr>
          <p:spPr>
            <a:xfrm>
              <a:off x="0" y="-699"/>
              <a:ext cx="1219199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ko-KR" altLang="en-US" sz="36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10207E4-A41E-4E56-9165-4F7135FB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7" y="34941"/>
              <a:ext cx="1343005" cy="57504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C098857-E541-4069-B9EA-AF75614C0ABE}"/>
                </a:ext>
              </a:extLst>
            </p:cNvPr>
            <p:cNvSpPr txBox="1"/>
            <p:nvPr/>
          </p:nvSpPr>
          <p:spPr>
            <a:xfrm>
              <a:off x="3258798" y="84039"/>
              <a:ext cx="5674404" cy="54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endParaRPr lang="en-US" sz="2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DDFF02C6-EA89-E1D6-C3EB-5DCBD7C55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607239"/>
              </p:ext>
            </p:extLst>
          </p:nvPr>
        </p:nvGraphicFramePr>
        <p:xfrm>
          <a:off x="2032000" y="719666"/>
          <a:ext cx="8128000" cy="3708400"/>
        </p:xfrm>
        <a:graphic>
          <a:graphicData uri="http://schemas.openxmlformats.org/drawingml/2006/table">
            <a:tbl>
              <a:tblPr firstRow="1" bandRow="1">
                <a:solidFill>
                  <a:srgbClr val="008080"/>
                </a:solidFill>
                <a:tableStyleId>{5C22544A-7EE6-4342-B048-85BDC9FD1C3A}</a:tableStyleId>
              </a:tblPr>
              <a:tblGrid>
                <a:gridCol w="458952">
                  <a:extLst>
                    <a:ext uri="{9D8B030D-6E8A-4147-A177-3AD203B41FA5}">
                      <a16:colId xmlns:a16="http://schemas.microsoft.com/office/drawing/2014/main" val="3564357242"/>
                    </a:ext>
                  </a:extLst>
                </a:gridCol>
                <a:gridCol w="7669048">
                  <a:extLst>
                    <a:ext uri="{9D8B030D-6E8A-4147-A177-3AD203B41FA5}">
                      <a16:colId xmlns:a16="http://schemas.microsoft.com/office/drawing/2014/main" val="1011119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</a:p>
                  </a:txBody>
                  <a:tcP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</a:t>
                      </a:r>
                    </a:p>
                  </a:txBody>
                  <a:tcP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0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6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Model Based 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842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Model Free 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25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Differences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Based RL: How it 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63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Free RL: How it 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69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Strengths and Weaknesses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78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Real-World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77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Conclusion and Future Directions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868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90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BA79-303D-2AF4-4BBE-062B3B0C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380F11D4-08E2-6FE3-D881-386CA25D1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4197286-ACC6-47F1-0559-03C39B92BF64}"/>
              </a:ext>
            </a:extLst>
          </p:cNvPr>
          <p:cNvGrpSpPr/>
          <p:nvPr/>
        </p:nvGrpSpPr>
        <p:grpSpPr>
          <a:xfrm>
            <a:off x="0" y="-699"/>
            <a:ext cx="12196232" cy="6859933"/>
            <a:chOff x="0" y="-699"/>
            <a:chExt cx="12196232" cy="6859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3CBD706-14B2-65F1-4AB9-1C4828741B85}"/>
                </a:ext>
              </a:extLst>
            </p:cNvPr>
            <p:cNvGrpSpPr/>
            <p:nvPr/>
          </p:nvGrpSpPr>
          <p:grpSpPr>
            <a:xfrm>
              <a:off x="4232" y="6382984"/>
              <a:ext cx="12192000" cy="476250"/>
              <a:chOff x="0" y="6381750"/>
              <a:chExt cx="12192000" cy="476250"/>
            </a:xfrm>
            <a:solidFill>
              <a:srgbClr val="C00000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760E9E1-7D45-2738-40DB-E445B4AE0011}"/>
                  </a:ext>
                </a:extLst>
              </p:cNvPr>
              <p:cNvSpPr/>
              <p:nvPr/>
            </p:nvSpPr>
            <p:spPr>
              <a:xfrm>
                <a:off x="0" y="6381750"/>
                <a:ext cx="12192000" cy="476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B1773C9-4627-2788-626B-2D0F2EDEE99C}"/>
                  </a:ext>
                </a:extLst>
              </p:cNvPr>
              <p:cNvGrpSpPr/>
              <p:nvPr/>
            </p:nvGrpSpPr>
            <p:grpSpPr>
              <a:xfrm>
                <a:off x="160089" y="6467143"/>
                <a:ext cx="4087748" cy="273466"/>
                <a:chOff x="4366684" y="2926127"/>
                <a:chExt cx="3278335" cy="2571063"/>
              </a:xfrm>
              <a:grpFill/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41C8DA93-9187-9952-41D6-E0A6A274D105}"/>
                    </a:ext>
                  </a:extLst>
                </p:cNvPr>
                <p:cNvSpPr/>
                <p:nvPr/>
              </p:nvSpPr>
              <p:spPr>
                <a:xfrm>
                  <a:off x="4744501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724C1978-DE92-83BF-1EC4-7272C1EC0A32}"/>
                    </a:ext>
                  </a:extLst>
                </p:cNvPr>
                <p:cNvSpPr/>
                <p:nvPr/>
              </p:nvSpPr>
              <p:spPr>
                <a:xfrm>
                  <a:off x="467662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792DF153-76B3-BFF9-6D07-D32714AA6E1C}"/>
                    </a:ext>
                  </a:extLst>
                </p:cNvPr>
                <p:cNvSpPr/>
                <p:nvPr/>
              </p:nvSpPr>
              <p:spPr>
                <a:xfrm>
                  <a:off x="5706626" y="2927282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258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97091" y="0"/>
                        <a:pt x="194952" y="0"/>
                        <a:pt x="295125" y="0"/>
                      </a:cubicBezTo>
                      <a:cubicBezTo>
                        <a:pt x="295125" y="2130603"/>
                        <a:pt x="295125" y="4259666"/>
                        <a:pt x="29512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1AFAC8B-F43D-7398-7232-14F82246BD4F}"/>
                    </a:ext>
                  </a:extLst>
                </p:cNvPr>
                <p:cNvSpPr/>
                <p:nvPr/>
              </p:nvSpPr>
              <p:spPr>
                <a:xfrm>
                  <a:off x="5022376" y="2926994"/>
                  <a:ext cx="75101" cy="2394576"/>
                </a:xfrm>
                <a:custGeom>
                  <a:avLst/>
                  <a:gdLst>
                    <a:gd name="connsiteX0" fmla="*/ 0 w 200346"/>
                    <a:gd name="connsiteY0" fmla="*/ 6392581 h 6387957"/>
                    <a:gd name="connsiteX1" fmla="*/ 0 w 200346"/>
                    <a:gd name="connsiteY1" fmla="*/ 0 h 6387957"/>
                    <a:gd name="connsiteX2" fmla="*/ 201117 w 200346"/>
                    <a:gd name="connsiteY2" fmla="*/ 0 h 6387957"/>
                    <a:gd name="connsiteX3" fmla="*/ 201117 w 200346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346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3307" y="0"/>
                        <a:pt x="201117" y="0"/>
                      </a:cubicBezTo>
                      <a:cubicBezTo>
                        <a:pt x="201117" y="2131374"/>
                        <a:pt x="201117" y="4260437"/>
                        <a:pt x="201117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F8117C26-1147-8245-D61F-4CA1C9F61344}"/>
                    </a:ext>
                  </a:extLst>
                </p:cNvPr>
                <p:cNvSpPr/>
                <p:nvPr/>
              </p:nvSpPr>
              <p:spPr>
                <a:xfrm>
                  <a:off x="487782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6043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62772E44-C96A-7753-1428-F8641E6CF375}"/>
                    </a:ext>
                  </a:extLst>
                </p:cNvPr>
                <p:cNvSpPr/>
                <p:nvPr/>
              </p:nvSpPr>
              <p:spPr>
                <a:xfrm>
                  <a:off x="4559765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B077ED41-04F8-9298-1E92-9459E13F21A0}"/>
                    </a:ext>
                  </a:extLst>
                </p:cNvPr>
                <p:cNvSpPr/>
                <p:nvPr/>
              </p:nvSpPr>
              <p:spPr>
                <a:xfrm>
                  <a:off x="4433987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4716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5337EED-4E1E-AC24-BCC8-FEC884216C9C}"/>
                    </a:ext>
                  </a:extLst>
                </p:cNvPr>
                <p:cNvSpPr/>
                <p:nvPr/>
              </p:nvSpPr>
              <p:spPr>
                <a:xfrm>
                  <a:off x="4366684" y="2927282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14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148"/>
                      </a:moveTo>
                      <a:cubicBezTo>
                        <a:pt x="0" y="4569432"/>
                        <a:pt x="0" y="2286257"/>
                        <a:pt x="0" y="0"/>
                      </a:cubicBezTo>
                      <a:cubicBezTo>
                        <a:pt x="33905" y="0"/>
                        <a:pt x="67809" y="0"/>
                        <a:pt x="103255" y="0"/>
                      </a:cubicBezTo>
                      <a:cubicBezTo>
                        <a:pt x="103255" y="2285486"/>
                        <a:pt x="103255" y="456866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A6EFA7-2469-C52B-3D1F-FC07A77076C3}"/>
                    </a:ext>
                  </a:extLst>
                </p:cNvPr>
                <p:cNvSpPr/>
                <p:nvPr/>
              </p:nvSpPr>
              <p:spPr>
                <a:xfrm>
                  <a:off x="5957386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3945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0A3ED827-F8C8-7A65-7123-09C8A6CAC056}"/>
                    </a:ext>
                  </a:extLst>
                </p:cNvPr>
                <p:cNvSpPr/>
                <p:nvPr/>
              </p:nvSpPr>
              <p:spPr>
                <a:xfrm>
                  <a:off x="6024689" y="2926127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7230 h 6850294"/>
                    <a:gd name="connsiteX1" fmla="*/ 0 w 100173"/>
                    <a:gd name="connsiteY1" fmla="*/ 0 h 6850294"/>
                    <a:gd name="connsiteX2" fmla="*/ 52398 w 100173"/>
                    <a:gd name="connsiteY2" fmla="*/ 0 h 6850294"/>
                    <a:gd name="connsiteX3" fmla="*/ 103255 w 100173"/>
                    <a:gd name="connsiteY3" fmla="*/ 0 h 6850294"/>
                    <a:gd name="connsiteX4" fmla="*/ 103255 w 100173"/>
                    <a:gd name="connsiteY4" fmla="*/ 6857230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850294">
                      <a:moveTo>
                        <a:pt x="0" y="6857230"/>
                      </a:moveTo>
                      <a:cubicBezTo>
                        <a:pt x="0" y="4572514"/>
                        <a:pt x="0" y="2288569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287798"/>
                        <a:pt x="103255" y="4571743"/>
                        <a:pt x="103255" y="6857230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DFAB7A6-2653-1B54-7F75-39B296C1ECC3}"/>
                    </a:ext>
                  </a:extLst>
                </p:cNvPr>
                <p:cNvSpPr/>
                <p:nvPr/>
              </p:nvSpPr>
              <p:spPr>
                <a:xfrm>
                  <a:off x="5890084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1714 w 100173"/>
                    <a:gd name="connsiteY2" fmla="*/ 0 h 6387957"/>
                    <a:gd name="connsiteX3" fmla="*/ 101714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33904" y="0"/>
                        <a:pt x="67039" y="0"/>
                        <a:pt x="101714" y="0"/>
                      </a:cubicBezTo>
                      <a:cubicBezTo>
                        <a:pt x="101714" y="2130603"/>
                        <a:pt x="101714" y="4260437"/>
                        <a:pt x="101714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A219B01-2A7C-A04B-36CF-2029F9EA1DB0}"/>
                    </a:ext>
                  </a:extLst>
                </p:cNvPr>
                <p:cNvSpPr/>
                <p:nvPr/>
              </p:nvSpPr>
              <p:spPr>
                <a:xfrm>
                  <a:off x="609199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1978"/>
                        <a:pt x="0" y="213291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1207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71DC587-D275-C95C-6ADE-A0BF47360815}"/>
                    </a:ext>
                  </a:extLst>
                </p:cNvPr>
                <p:cNvSpPr/>
                <p:nvPr/>
              </p:nvSpPr>
              <p:spPr>
                <a:xfrm>
                  <a:off x="7139759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EE10367-2559-31B7-EB39-875F0C02AD85}"/>
                    </a:ext>
                  </a:extLst>
                </p:cNvPr>
                <p:cNvSpPr/>
                <p:nvPr/>
              </p:nvSpPr>
              <p:spPr>
                <a:xfrm>
                  <a:off x="7280788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CDEBAE0-4735-6AFB-BD57-D6AD1D0B0108}"/>
                    </a:ext>
                  </a:extLst>
                </p:cNvPr>
                <p:cNvSpPr/>
                <p:nvPr/>
              </p:nvSpPr>
              <p:spPr>
                <a:xfrm>
                  <a:off x="7349773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99402" y="0"/>
                        <a:pt x="195722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5E47781-7ECE-0C6E-2E91-BE834E8EC0E5}"/>
                    </a:ext>
                  </a:extLst>
                </p:cNvPr>
                <p:cNvSpPr/>
                <p:nvPr/>
              </p:nvSpPr>
              <p:spPr>
                <a:xfrm>
                  <a:off x="7548511" y="2927282"/>
                  <a:ext cx="41911" cy="2569908"/>
                </a:xfrm>
                <a:custGeom>
                  <a:avLst/>
                  <a:gdLst>
                    <a:gd name="connsiteX0" fmla="*/ 0 w 115584"/>
                    <a:gd name="connsiteY0" fmla="*/ 6753975 h 6850294"/>
                    <a:gd name="connsiteX1" fmla="*/ 13099 w 115584"/>
                    <a:gd name="connsiteY1" fmla="*/ 0 h 6850294"/>
                    <a:gd name="connsiteX2" fmla="*/ 118666 w 115584"/>
                    <a:gd name="connsiteY2" fmla="*/ 0 h 6850294"/>
                    <a:gd name="connsiteX3" fmla="*/ 118666 w 115584"/>
                    <a:gd name="connsiteY3" fmla="*/ 6855688 h 6850294"/>
                    <a:gd name="connsiteX0" fmla="*/ 0 w 111805"/>
                    <a:gd name="connsiteY0" fmla="*/ 6836322 h 6855688"/>
                    <a:gd name="connsiteX1" fmla="*/ 6237 w 111805"/>
                    <a:gd name="connsiteY1" fmla="*/ 0 h 6855688"/>
                    <a:gd name="connsiteX2" fmla="*/ 111804 w 111805"/>
                    <a:gd name="connsiteY2" fmla="*/ 0 h 6855688"/>
                    <a:gd name="connsiteX3" fmla="*/ 111804 w 111805"/>
                    <a:gd name="connsiteY3" fmla="*/ 6855688 h 6855688"/>
                    <a:gd name="connsiteX0" fmla="*/ 0 w 111804"/>
                    <a:gd name="connsiteY0" fmla="*/ 6853478 h 6855688"/>
                    <a:gd name="connsiteX1" fmla="*/ 6237 w 111804"/>
                    <a:gd name="connsiteY1" fmla="*/ 0 h 6855688"/>
                    <a:gd name="connsiteX2" fmla="*/ 111804 w 111804"/>
                    <a:gd name="connsiteY2" fmla="*/ 0 h 6855688"/>
                    <a:gd name="connsiteX3" fmla="*/ 111804 w 111804"/>
                    <a:gd name="connsiteY3" fmla="*/ 6855688 h 68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804" h="6855688">
                      <a:moveTo>
                        <a:pt x="0" y="6853478"/>
                      </a:moveTo>
                      <a:cubicBezTo>
                        <a:pt x="14640" y="4603437"/>
                        <a:pt x="3155" y="2253123"/>
                        <a:pt x="6237" y="0"/>
                      </a:cubicBezTo>
                      <a:lnTo>
                        <a:pt x="111804" y="0"/>
                      </a:lnTo>
                      <a:lnTo>
                        <a:pt x="111804" y="6855688"/>
                      </a:ln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723E7F3-7D8D-FE5C-2496-E4EAE190553F}"/>
                    </a:ext>
                  </a:extLst>
                </p:cNvPr>
                <p:cNvSpPr/>
                <p:nvPr/>
              </p:nvSpPr>
              <p:spPr>
                <a:xfrm>
                  <a:off x="748524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3145FA2-7E0F-765D-0306-0875C95E310C}"/>
                    </a:ext>
                  </a:extLst>
                </p:cNvPr>
                <p:cNvSpPr/>
                <p:nvPr/>
              </p:nvSpPr>
              <p:spPr>
                <a:xfrm>
                  <a:off x="7616134" y="2926994"/>
                  <a:ext cx="28885" cy="2567886"/>
                </a:xfrm>
                <a:custGeom>
                  <a:avLst/>
                  <a:gdLst>
                    <a:gd name="connsiteX0" fmla="*/ 0 w 77056"/>
                    <a:gd name="connsiteY0" fmla="*/ 6854918 h 6850294"/>
                    <a:gd name="connsiteX1" fmla="*/ 0 w 77056"/>
                    <a:gd name="connsiteY1" fmla="*/ 0 h 6850294"/>
                    <a:gd name="connsiteX2" fmla="*/ 78597 w 77056"/>
                    <a:gd name="connsiteY2" fmla="*/ 0 h 6850294"/>
                    <a:gd name="connsiteX3" fmla="*/ 78597 w 77056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56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25428" y="0"/>
                        <a:pt x="50087" y="0"/>
                        <a:pt x="78597" y="0"/>
                      </a:cubicBezTo>
                      <a:cubicBezTo>
                        <a:pt x="78597" y="2283175"/>
                        <a:pt x="78597" y="4566350"/>
                        <a:pt x="78597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3EE6B9B9-B35D-3D55-8E48-5AA318E6D68D}"/>
                    </a:ext>
                  </a:extLst>
                </p:cNvPr>
                <p:cNvSpPr/>
                <p:nvPr/>
              </p:nvSpPr>
              <p:spPr>
                <a:xfrm>
                  <a:off x="6838507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D7D95CAC-BCC2-C29D-32B9-75823E0030CB}"/>
                    </a:ext>
                  </a:extLst>
                </p:cNvPr>
                <p:cNvSpPr/>
                <p:nvPr/>
              </p:nvSpPr>
              <p:spPr>
                <a:xfrm>
                  <a:off x="698099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766628B1-E748-B906-7742-8EA7FE72CEE2}"/>
                    </a:ext>
                  </a:extLst>
                </p:cNvPr>
                <p:cNvSpPr/>
                <p:nvPr/>
              </p:nvSpPr>
              <p:spPr>
                <a:xfrm>
                  <a:off x="706505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C24962-1FD2-B49D-08D9-2057FC820705}"/>
                    </a:ext>
                  </a:extLst>
                </p:cNvPr>
                <p:cNvSpPr/>
                <p:nvPr/>
              </p:nvSpPr>
              <p:spPr>
                <a:xfrm>
                  <a:off x="6754449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5F1AC62-06ED-8F6B-F5CA-00B8A100205B}"/>
                    </a:ext>
                  </a:extLst>
                </p:cNvPr>
                <p:cNvSpPr/>
                <p:nvPr/>
              </p:nvSpPr>
              <p:spPr>
                <a:xfrm>
                  <a:off x="633491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2748"/>
                        <a:pt x="0" y="213291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C22F083-70DA-A16A-6246-322F718F4D75}"/>
                    </a:ext>
                  </a:extLst>
                </p:cNvPr>
                <p:cNvSpPr/>
                <p:nvPr/>
              </p:nvSpPr>
              <p:spPr>
                <a:xfrm>
                  <a:off x="6159871" y="2926127"/>
                  <a:ext cx="37550" cy="2397464"/>
                </a:xfrm>
                <a:custGeom>
                  <a:avLst/>
                  <a:gdLst>
                    <a:gd name="connsiteX0" fmla="*/ 0 w 100173"/>
                    <a:gd name="connsiteY0" fmla="*/ 6395663 h 6395662"/>
                    <a:gd name="connsiteX1" fmla="*/ 0 w 100173"/>
                    <a:gd name="connsiteY1" fmla="*/ 0 h 6395662"/>
                    <a:gd name="connsiteX2" fmla="*/ 52398 w 100173"/>
                    <a:gd name="connsiteY2" fmla="*/ 0 h 6395662"/>
                    <a:gd name="connsiteX3" fmla="*/ 103255 w 100173"/>
                    <a:gd name="connsiteY3" fmla="*/ 0 h 6395662"/>
                    <a:gd name="connsiteX4" fmla="*/ 103255 w 100173"/>
                    <a:gd name="connsiteY4" fmla="*/ 6395663 h 6395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395662">
                      <a:moveTo>
                        <a:pt x="0" y="6395663"/>
                      </a:moveTo>
                      <a:cubicBezTo>
                        <a:pt x="0" y="4265060"/>
                        <a:pt x="0" y="2135227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132915"/>
                        <a:pt x="103255" y="4261977"/>
                        <a:pt x="103255" y="6395663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BA595841-58AF-54D1-999F-8BFD443ED39A}"/>
                    </a:ext>
                  </a:extLst>
                </p:cNvPr>
                <p:cNvSpPr/>
                <p:nvPr/>
              </p:nvSpPr>
              <p:spPr>
                <a:xfrm>
                  <a:off x="6231712" y="2926127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B14EB00F-79A6-B7E0-ED87-D9665E896EBB}"/>
                    </a:ext>
                  </a:extLst>
                </p:cNvPr>
                <p:cNvSpPr/>
                <p:nvPr/>
              </p:nvSpPr>
              <p:spPr>
                <a:xfrm>
                  <a:off x="6598401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B7D5D36-4B3D-6ADB-8C62-E07A730BB5A6}"/>
                    </a:ext>
                  </a:extLst>
                </p:cNvPr>
                <p:cNvSpPr/>
                <p:nvPr/>
              </p:nvSpPr>
              <p:spPr>
                <a:xfrm>
                  <a:off x="6680669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7D826AE-3212-E3D0-3838-5B8353B50A90}"/>
                    </a:ext>
                  </a:extLst>
                </p:cNvPr>
                <p:cNvSpPr/>
                <p:nvPr/>
              </p:nvSpPr>
              <p:spPr>
                <a:xfrm>
                  <a:off x="651613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181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181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181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134" y="0"/>
                        <a:pt x="67039" y="0"/>
                        <a:pt x="103255" y="0"/>
                      </a:cubicBezTo>
                      <a:cubicBezTo>
                        <a:pt x="103255" y="2130603"/>
                        <a:pt x="103255" y="4260436"/>
                        <a:pt x="103255" y="639181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37DF9479-811F-6C58-220A-FB4159E31C84}"/>
                    </a:ext>
                  </a:extLst>
                </p:cNvPr>
                <p:cNvSpPr/>
                <p:nvPr/>
              </p:nvSpPr>
              <p:spPr>
                <a:xfrm>
                  <a:off x="6399205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4A60732E-F99F-E671-C110-612E49350B49}"/>
                    </a:ext>
                  </a:extLst>
                </p:cNvPr>
                <p:cNvSpPr/>
                <p:nvPr/>
              </p:nvSpPr>
              <p:spPr>
                <a:xfrm>
                  <a:off x="5237391" y="2926127"/>
                  <a:ext cx="144425" cy="2394576"/>
                </a:xfrm>
                <a:custGeom>
                  <a:avLst/>
                  <a:gdLst>
                    <a:gd name="connsiteX0" fmla="*/ 0 w 385280"/>
                    <a:gd name="connsiteY0" fmla="*/ 6393351 h 6387957"/>
                    <a:gd name="connsiteX1" fmla="*/ 0 w 385280"/>
                    <a:gd name="connsiteY1" fmla="*/ 0 h 6387957"/>
                    <a:gd name="connsiteX2" fmla="*/ 387593 w 385280"/>
                    <a:gd name="connsiteY2" fmla="*/ 0 h 6387957"/>
                    <a:gd name="connsiteX3" fmla="*/ 387593 w 38528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280" h="6387957">
                      <a:moveTo>
                        <a:pt x="0" y="639335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128684" y="0"/>
                        <a:pt x="256597" y="0"/>
                        <a:pt x="387593" y="0"/>
                      </a:cubicBezTo>
                      <a:cubicBezTo>
                        <a:pt x="387593" y="2130603"/>
                        <a:pt x="387593" y="4261207"/>
                        <a:pt x="387593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D65FD4F-FCD3-2A45-6285-B2233C5E0B5C}"/>
                    </a:ext>
                  </a:extLst>
                </p:cNvPr>
                <p:cNvSpPr/>
                <p:nvPr/>
              </p:nvSpPr>
              <p:spPr>
                <a:xfrm>
                  <a:off x="512326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59666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D2568C0A-3B80-48F2-7E6C-AA701931C5A5}"/>
                    </a:ext>
                  </a:extLst>
                </p:cNvPr>
                <p:cNvSpPr/>
                <p:nvPr/>
              </p:nvSpPr>
              <p:spPr>
                <a:xfrm>
                  <a:off x="5611343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C22CD7E-6B17-F9A6-1A18-DCDD40D36509}"/>
                    </a:ext>
                  </a:extLst>
                </p:cNvPr>
                <p:cNvSpPr/>
                <p:nvPr/>
              </p:nvSpPr>
              <p:spPr>
                <a:xfrm>
                  <a:off x="540725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10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947482E-4261-F2B9-A39D-9992B3863E78}"/>
                    </a:ext>
                  </a:extLst>
                </p:cNvPr>
                <p:cNvSpPr/>
                <p:nvPr/>
              </p:nvSpPr>
              <p:spPr>
                <a:xfrm>
                  <a:off x="5470252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5CF9988-2FC6-49D5-BC01-D156DB820ACB}"/>
                    </a:ext>
                  </a:extLst>
                </p:cNvPr>
                <p:cNvSpPr/>
                <p:nvPr/>
              </p:nvSpPr>
              <p:spPr>
                <a:xfrm>
                  <a:off x="5533244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41AE4B1-27E4-93E7-9563-609A36B3543C}"/>
                </a:ext>
              </a:extLst>
            </p:cNvPr>
            <p:cNvGrpSpPr/>
            <p:nvPr/>
          </p:nvGrpSpPr>
          <p:grpSpPr>
            <a:xfrm>
              <a:off x="166248" y="6490548"/>
              <a:ext cx="4247655" cy="273466"/>
              <a:chOff x="4366684" y="2926127"/>
              <a:chExt cx="3278335" cy="2571063"/>
            </a:xfrm>
          </p:grpSpPr>
          <p:sp>
            <p:nvSpPr>
              <p:cNvPr id="41" name="Freeform: Shape 4">
                <a:extLst>
                  <a:ext uri="{FF2B5EF4-FFF2-40B4-BE49-F238E27FC236}">
                    <a16:creationId xmlns:a16="http://schemas.microsoft.com/office/drawing/2014/main" id="{82149AA2-5FFB-D2CD-CADE-45920853066D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Freeform: Shape 5">
                <a:extLst>
                  <a:ext uri="{FF2B5EF4-FFF2-40B4-BE49-F238E27FC236}">
                    <a16:creationId xmlns:a16="http://schemas.microsoft.com/office/drawing/2014/main" id="{90ACD7CE-35A9-74DC-9ADD-AAEF42A37CF1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Freeform: Shape 6">
                <a:extLst>
                  <a:ext uri="{FF2B5EF4-FFF2-40B4-BE49-F238E27FC236}">
                    <a16:creationId xmlns:a16="http://schemas.microsoft.com/office/drawing/2014/main" id="{BA8A6DB9-23B4-BE0F-B3AE-E0171F2FCD0A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Freeform: Shape 7">
                <a:extLst>
                  <a:ext uri="{FF2B5EF4-FFF2-40B4-BE49-F238E27FC236}">
                    <a16:creationId xmlns:a16="http://schemas.microsoft.com/office/drawing/2014/main" id="{94F608FF-0070-F129-8935-062E7EDAF8AF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Freeform: Shape 8">
                <a:extLst>
                  <a:ext uri="{FF2B5EF4-FFF2-40B4-BE49-F238E27FC236}">
                    <a16:creationId xmlns:a16="http://schemas.microsoft.com/office/drawing/2014/main" id="{D9AD4847-70B4-4523-8C73-0B7C9FFD3FFD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Freeform: Shape 9">
                <a:extLst>
                  <a:ext uri="{FF2B5EF4-FFF2-40B4-BE49-F238E27FC236}">
                    <a16:creationId xmlns:a16="http://schemas.microsoft.com/office/drawing/2014/main" id="{331ECDA7-F7DF-984F-FD76-366D100FFF61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DB567F77-404C-6A58-99F1-0F42E09DF156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AE363008-6E1E-6F58-E0CF-31526E53C390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BC9A1257-D80B-F447-0167-CBCB730CA3B3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69B3A9C4-26A4-CFC9-7FCC-B3BF4E9C1F84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7DF456BE-2E17-7EC7-6822-35B637FB4294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E19E2363-2C0D-ADF8-2924-3A4166B4DE3F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2EA0B886-AE4A-0B96-E61C-D4BB0CD5A7E8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Freeform: Shape 17">
                <a:extLst>
                  <a:ext uri="{FF2B5EF4-FFF2-40B4-BE49-F238E27FC236}">
                    <a16:creationId xmlns:a16="http://schemas.microsoft.com/office/drawing/2014/main" id="{B9D30719-238E-EE97-A47E-FE23DDB2A51A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2E8FEBF7-1119-31A8-CDBE-07D561C169E5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Freeform: Shape 19">
                <a:extLst>
                  <a:ext uri="{FF2B5EF4-FFF2-40B4-BE49-F238E27FC236}">
                    <a16:creationId xmlns:a16="http://schemas.microsoft.com/office/drawing/2014/main" id="{A430788A-6D86-BBD1-087A-DA2E25FD864E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Freeform: Shape 20">
                <a:extLst>
                  <a:ext uri="{FF2B5EF4-FFF2-40B4-BE49-F238E27FC236}">
                    <a16:creationId xmlns:a16="http://schemas.microsoft.com/office/drawing/2014/main" id="{CA05A270-9CF0-E234-C756-712843B9F1B0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Freeform: Shape 21">
                <a:extLst>
                  <a:ext uri="{FF2B5EF4-FFF2-40B4-BE49-F238E27FC236}">
                    <a16:creationId xmlns:a16="http://schemas.microsoft.com/office/drawing/2014/main" id="{676DAA95-978B-B09C-1BAC-37B3811B786C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Freeform: Shape 22">
                <a:extLst>
                  <a:ext uri="{FF2B5EF4-FFF2-40B4-BE49-F238E27FC236}">
                    <a16:creationId xmlns:a16="http://schemas.microsoft.com/office/drawing/2014/main" id="{14BA3D37-1C31-08D3-CB11-BD813177BD42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Freeform: Shape 23">
                <a:extLst>
                  <a:ext uri="{FF2B5EF4-FFF2-40B4-BE49-F238E27FC236}">
                    <a16:creationId xmlns:a16="http://schemas.microsoft.com/office/drawing/2014/main" id="{10CC98DD-470A-4100-41C0-8EA0A50387EE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Freeform: Shape 24">
                <a:extLst>
                  <a:ext uri="{FF2B5EF4-FFF2-40B4-BE49-F238E27FC236}">
                    <a16:creationId xmlns:a16="http://schemas.microsoft.com/office/drawing/2014/main" id="{6521E1F0-310E-2C87-8CBA-35C54574E8D3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Freeform: Shape 25">
                <a:extLst>
                  <a:ext uri="{FF2B5EF4-FFF2-40B4-BE49-F238E27FC236}">
                    <a16:creationId xmlns:a16="http://schemas.microsoft.com/office/drawing/2014/main" id="{0049B379-F457-D542-77DB-75F5865FA4E4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Freeform: Shape 26">
                <a:extLst>
                  <a:ext uri="{FF2B5EF4-FFF2-40B4-BE49-F238E27FC236}">
                    <a16:creationId xmlns:a16="http://schemas.microsoft.com/office/drawing/2014/main" id="{A0C9992D-0498-F697-B36F-3D9DD018D321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4" name="Freeform: Shape 27">
                <a:extLst>
                  <a:ext uri="{FF2B5EF4-FFF2-40B4-BE49-F238E27FC236}">
                    <a16:creationId xmlns:a16="http://schemas.microsoft.com/office/drawing/2014/main" id="{FAD41533-4492-F61A-2289-7A6B333635EC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Freeform: Shape 28">
                <a:extLst>
                  <a:ext uri="{FF2B5EF4-FFF2-40B4-BE49-F238E27FC236}">
                    <a16:creationId xmlns:a16="http://schemas.microsoft.com/office/drawing/2014/main" id="{989172A9-7CB8-0790-BF69-63003F1196D7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6" name="Freeform: Shape 29">
                <a:extLst>
                  <a:ext uri="{FF2B5EF4-FFF2-40B4-BE49-F238E27FC236}">
                    <a16:creationId xmlns:a16="http://schemas.microsoft.com/office/drawing/2014/main" id="{AB5DB97B-3EF9-7FEF-CE68-86A2E6AE345D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7" name="Freeform: Shape 30">
                <a:extLst>
                  <a:ext uri="{FF2B5EF4-FFF2-40B4-BE49-F238E27FC236}">
                    <a16:creationId xmlns:a16="http://schemas.microsoft.com/office/drawing/2014/main" id="{3C704B1F-E34A-749D-4BF9-5A4E6BDB4059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Freeform: Shape 31">
                <a:extLst>
                  <a:ext uri="{FF2B5EF4-FFF2-40B4-BE49-F238E27FC236}">
                    <a16:creationId xmlns:a16="http://schemas.microsoft.com/office/drawing/2014/main" id="{C4BF573B-9647-E257-A86D-5293953B54AF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reeform: Shape 32">
                <a:extLst>
                  <a:ext uri="{FF2B5EF4-FFF2-40B4-BE49-F238E27FC236}">
                    <a16:creationId xmlns:a16="http://schemas.microsoft.com/office/drawing/2014/main" id="{23D33673-14D5-7EB6-4511-EC44C5467EF4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reeform: Shape 33">
                <a:extLst>
                  <a:ext uri="{FF2B5EF4-FFF2-40B4-BE49-F238E27FC236}">
                    <a16:creationId xmlns:a16="http://schemas.microsoft.com/office/drawing/2014/main" id="{0D7346F6-AAEE-6DB9-EA5B-FA2CBE5BE55F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reeform: Shape 34">
                <a:extLst>
                  <a:ext uri="{FF2B5EF4-FFF2-40B4-BE49-F238E27FC236}">
                    <a16:creationId xmlns:a16="http://schemas.microsoft.com/office/drawing/2014/main" id="{6CA4D166-6EBD-0BFD-1AA4-18307E711BE7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Freeform: Shape 35">
                <a:extLst>
                  <a:ext uri="{FF2B5EF4-FFF2-40B4-BE49-F238E27FC236}">
                    <a16:creationId xmlns:a16="http://schemas.microsoft.com/office/drawing/2014/main" id="{325DEF1B-55F3-A5B5-80D7-9134D4BF7133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Freeform: Shape 36">
                <a:extLst>
                  <a:ext uri="{FF2B5EF4-FFF2-40B4-BE49-F238E27FC236}">
                    <a16:creationId xmlns:a16="http://schemas.microsoft.com/office/drawing/2014/main" id="{E29AA074-5FDB-9172-B451-2BB09B5DE8D9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Freeform: Shape 37">
                <a:extLst>
                  <a:ext uri="{FF2B5EF4-FFF2-40B4-BE49-F238E27FC236}">
                    <a16:creationId xmlns:a16="http://schemas.microsoft.com/office/drawing/2014/main" id="{208F7016-CEC2-79F6-1760-F6A370925AC5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Freeform: Shape 38">
                <a:extLst>
                  <a:ext uri="{FF2B5EF4-FFF2-40B4-BE49-F238E27FC236}">
                    <a16:creationId xmlns:a16="http://schemas.microsoft.com/office/drawing/2014/main" id="{7F5D9422-5C49-9069-D8E6-695E852DECE2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C3B1EAB-FBC1-D98B-6F3A-E4591ECA4C89}"/>
                </a:ext>
              </a:extLst>
            </p:cNvPr>
            <p:cNvSpPr/>
            <p:nvPr/>
          </p:nvSpPr>
          <p:spPr>
            <a:xfrm>
              <a:off x="0" y="-699"/>
              <a:ext cx="1219199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ko-KR" altLang="en-US" sz="36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165A2C90-A0AB-D5D7-FF51-A3472757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7" y="34941"/>
              <a:ext cx="1343005" cy="57504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EAE22A-A430-A3C3-6361-EA2240EF6ECD}"/>
                </a:ext>
              </a:extLst>
            </p:cNvPr>
            <p:cNvSpPr txBox="1"/>
            <p:nvPr/>
          </p:nvSpPr>
          <p:spPr>
            <a:xfrm>
              <a:off x="2765086" y="74004"/>
              <a:ext cx="6946473" cy="55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dirty="0">
                  <a:solidFill>
                    <a:srgbClr val="C00000"/>
                  </a:solidFill>
                </a:rPr>
                <a:t>Introduction to Reinforcement Learning (RL)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10439EF-AAAD-25BA-CDF6-7A091F4843FB}"/>
              </a:ext>
            </a:extLst>
          </p:cNvPr>
          <p:cNvSpPr txBox="1"/>
          <p:nvPr/>
        </p:nvSpPr>
        <p:spPr>
          <a:xfrm>
            <a:off x="567825" y="1739484"/>
            <a:ext cx="5871647" cy="2585323"/>
          </a:xfrm>
          <a:prstGeom prst="rect">
            <a:avLst/>
          </a:prstGeom>
          <a:solidFill>
            <a:srgbClr val="00808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Reinforcement Learning: </a:t>
            </a:r>
          </a:p>
          <a:p>
            <a:r>
              <a:rPr lang="en-IN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 agent learns to make decisions by interacting with an environment.</a:t>
            </a:r>
          </a:p>
          <a:p>
            <a:r>
              <a:rPr lang="en-IN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             </a:t>
            </a:r>
          </a:p>
          <a:p>
            <a:r>
              <a:rPr lang="en-IN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components:</a:t>
            </a:r>
          </a:p>
          <a:p>
            <a:r>
              <a:rPr lang="en-IN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Agent, Environment, State, Action, Reward.</a:t>
            </a:r>
          </a:p>
          <a:p>
            <a:endParaRPr lang="en-IN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Goal: </a:t>
            </a:r>
          </a:p>
          <a:p>
            <a:r>
              <a:rPr lang="en-IN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Maximize cumulative reward over time.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CB5134BE-6239-170C-5B07-5ACB93EC1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796" y="1739484"/>
            <a:ext cx="5519819" cy="2051775"/>
          </a:xfrm>
          <a:prstGeom prst="rect">
            <a:avLst/>
          </a:prstGeom>
          <a:solidFill>
            <a:srgbClr val="008080"/>
          </a:solidFill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61D2038-47DA-F9E5-5A75-EFE3E153D42A}"/>
              </a:ext>
            </a:extLst>
          </p:cNvPr>
          <p:cNvSpPr txBox="1"/>
          <p:nvPr/>
        </p:nvSpPr>
        <p:spPr>
          <a:xfrm>
            <a:off x="6985722" y="3955475"/>
            <a:ext cx="4475969" cy="369332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RL Cycle: Learning through trial and error.</a:t>
            </a:r>
          </a:p>
        </p:txBody>
      </p:sp>
    </p:spTree>
    <p:extLst>
      <p:ext uri="{BB962C8B-B14F-4D97-AF65-F5344CB8AC3E}">
        <p14:creationId xmlns:p14="http://schemas.microsoft.com/office/powerpoint/2010/main" val="265819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A4BC3-8636-6467-EE6E-74E1CB1F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D88A55AD-9D29-9002-8164-D4315874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24725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B620FB55-53E9-9319-6422-F70202295E5A}"/>
              </a:ext>
            </a:extLst>
          </p:cNvPr>
          <p:cNvGrpSpPr/>
          <p:nvPr/>
        </p:nvGrpSpPr>
        <p:grpSpPr>
          <a:xfrm>
            <a:off x="0" y="-699"/>
            <a:ext cx="12196232" cy="6859933"/>
            <a:chOff x="0" y="-699"/>
            <a:chExt cx="12196232" cy="6859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5AD6AA-5E0F-3DE3-F988-E382F1F5ABF8}"/>
                </a:ext>
              </a:extLst>
            </p:cNvPr>
            <p:cNvGrpSpPr/>
            <p:nvPr/>
          </p:nvGrpSpPr>
          <p:grpSpPr>
            <a:xfrm>
              <a:off x="4232" y="6382984"/>
              <a:ext cx="12192000" cy="476250"/>
              <a:chOff x="0" y="6381750"/>
              <a:chExt cx="12192000" cy="476250"/>
            </a:xfrm>
            <a:solidFill>
              <a:srgbClr val="C00000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F4071BF-E410-B230-900A-4E5BAA7C579B}"/>
                  </a:ext>
                </a:extLst>
              </p:cNvPr>
              <p:cNvSpPr/>
              <p:nvPr/>
            </p:nvSpPr>
            <p:spPr>
              <a:xfrm>
                <a:off x="0" y="6381750"/>
                <a:ext cx="12192000" cy="476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4995B93-F836-C4F6-94A1-079B8FFBB5E9}"/>
                  </a:ext>
                </a:extLst>
              </p:cNvPr>
              <p:cNvGrpSpPr/>
              <p:nvPr/>
            </p:nvGrpSpPr>
            <p:grpSpPr>
              <a:xfrm>
                <a:off x="160089" y="6467143"/>
                <a:ext cx="4087748" cy="273466"/>
                <a:chOff x="4366684" y="2926127"/>
                <a:chExt cx="3278335" cy="2571063"/>
              </a:xfrm>
              <a:grpFill/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813D8BDB-9D0F-1692-C9C7-09872FA638DF}"/>
                    </a:ext>
                  </a:extLst>
                </p:cNvPr>
                <p:cNvSpPr/>
                <p:nvPr/>
              </p:nvSpPr>
              <p:spPr>
                <a:xfrm>
                  <a:off x="4744501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67A3A71-05F9-8E0C-0E6D-E7DA016BBD07}"/>
                    </a:ext>
                  </a:extLst>
                </p:cNvPr>
                <p:cNvSpPr/>
                <p:nvPr/>
              </p:nvSpPr>
              <p:spPr>
                <a:xfrm>
                  <a:off x="467662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4EF58EDC-B617-AF33-2034-4215625A5353}"/>
                    </a:ext>
                  </a:extLst>
                </p:cNvPr>
                <p:cNvSpPr/>
                <p:nvPr/>
              </p:nvSpPr>
              <p:spPr>
                <a:xfrm>
                  <a:off x="5706626" y="2927282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258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97091" y="0"/>
                        <a:pt x="194952" y="0"/>
                        <a:pt x="295125" y="0"/>
                      </a:cubicBezTo>
                      <a:cubicBezTo>
                        <a:pt x="295125" y="2130603"/>
                        <a:pt x="295125" y="4259666"/>
                        <a:pt x="29512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32AA6FB-401D-16E2-A31B-924BC2823006}"/>
                    </a:ext>
                  </a:extLst>
                </p:cNvPr>
                <p:cNvSpPr/>
                <p:nvPr/>
              </p:nvSpPr>
              <p:spPr>
                <a:xfrm>
                  <a:off x="5022376" y="2926994"/>
                  <a:ext cx="75101" cy="2394576"/>
                </a:xfrm>
                <a:custGeom>
                  <a:avLst/>
                  <a:gdLst>
                    <a:gd name="connsiteX0" fmla="*/ 0 w 200346"/>
                    <a:gd name="connsiteY0" fmla="*/ 6392581 h 6387957"/>
                    <a:gd name="connsiteX1" fmla="*/ 0 w 200346"/>
                    <a:gd name="connsiteY1" fmla="*/ 0 h 6387957"/>
                    <a:gd name="connsiteX2" fmla="*/ 201117 w 200346"/>
                    <a:gd name="connsiteY2" fmla="*/ 0 h 6387957"/>
                    <a:gd name="connsiteX3" fmla="*/ 201117 w 200346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346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3307" y="0"/>
                        <a:pt x="201117" y="0"/>
                      </a:cubicBezTo>
                      <a:cubicBezTo>
                        <a:pt x="201117" y="2131374"/>
                        <a:pt x="201117" y="4260437"/>
                        <a:pt x="201117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5B01E63-57CB-76B4-9F91-E6E03BFB06DB}"/>
                    </a:ext>
                  </a:extLst>
                </p:cNvPr>
                <p:cNvSpPr/>
                <p:nvPr/>
              </p:nvSpPr>
              <p:spPr>
                <a:xfrm>
                  <a:off x="487782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6043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9066BAED-42DB-B43B-750A-7B8EDD2FD69F}"/>
                    </a:ext>
                  </a:extLst>
                </p:cNvPr>
                <p:cNvSpPr/>
                <p:nvPr/>
              </p:nvSpPr>
              <p:spPr>
                <a:xfrm>
                  <a:off x="4559765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A799C3DF-2F29-E087-B33C-6DCA69D2C888}"/>
                    </a:ext>
                  </a:extLst>
                </p:cNvPr>
                <p:cNvSpPr/>
                <p:nvPr/>
              </p:nvSpPr>
              <p:spPr>
                <a:xfrm>
                  <a:off x="4433987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4716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ABD5EFBE-5FC9-F660-D79E-C455B95F80FB}"/>
                    </a:ext>
                  </a:extLst>
                </p:cNvPr>
                <p:cNvSpPr/>
                <p:nvPr/>
              </p:nvSpPr>
              <p:spPr>
                <a:xfrm>
                  <a:off x="4366684" y="2927282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14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148"/>
                      </a:moveTo>
                      <a:cubicBezTo>
                        <a:pt x="0" y="4569432"/>
                        <a:pt x="0" y="2286257"/>
                        <a:pt x="0" y="0"/>
                      </a:cubicBezTo>
                      <a:cubicBezTo>
                        <a:pt x="33905" y="0"/>
                        <a:pt x="67809" y="0"/>
                        <a:pt x="103255" y="0"/>
                      </a:cubicBezTo>
                      <a:cubicBezTo>
                        <a:pt x="103255" y="2285486"/>
                        <a:pt x="103255" y="456866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6874A57-0BC5-C9AD-BC9B-C3F702978F2A}"/>
                    </a:ext>
                  </a:extLst>
                </p:cNvPr>
                <p:cNvSpPr/>
                <p:nvPr/>
              </p:nvSpPr>
              <p:spPr>
                <a:xfrm>
                  <a:off x="5957386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3945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73A8F93-501E-5FBF-3D26-52D43679B906}"/>
                    </a:ext>
                  </a:extLst>
                </p:cNvPr>
                <p:cNvSpPr/>
                <p:nvPr/>
              </p:nvSpPr>
              <p:spPr>
                <a:xfrm>
                  <a:off x="6024689" y="2926127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7230 h 6850294"/>
                    <a:gd name="connsiteX1" fmla="*/ 0 w 100173"/>
                    <a:gd name="connsiteY1" fmla="*/ 0 h 6850294"/>
                    <a:gd name="connsiteX2" fmla="*/ 52398 w 100173"/>
                    <a:gd name="connsiteY2" fmla="*/ 0 h 6850294"/>
                    <a:gd name="connsiteX3" fmla="*/ 103255 w 100173"/>
                    <a:gd name="connsiteY3" fmla="*/ 0 h 6850294"/>
                    <a:gd name="connsiteX4" fmla="*/ 103255 w 100173"/>
                    <a:gd name="connsiteY4" fmla="*/ 6857230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850294">
                      <a:moveTo>
                        <a:pt x="0" y="6857230"/>
                      </a:moveTo>
                      <a:cubicBezTo>
                        <a:pt x="0" y="4572514"/>
                        <a:pt x="0" y="2288569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287798"/>
                        <a:pt x="103255" y="4571743"/>
                        <a:pt x="103255" y="6857230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06FFCFC-CDF5-AABC-6AAB-1B0FE41CC94C}"/>
                    </a:ext>
                  </a:extLst>
                </p:cNvPr>
                <p:cNvSpPr/>
                <p:nvPr/>
              </p:nvSpPr>
              <p:spPr>
                <a:xfrm>
                  <a:off x="5890084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1714 w 100173"/>
                    <a:gd name="connsiteY2" fmla="*/ 0 h 6387957"/>
                    <a:gd name="connsiteX3" fmla="*/ 101714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33904" y="0"/>
                        <a:pt x="67039" y="0"/>
                        <a:pt x="101714" y="0"/>
                      </a:cubicBezTo>
                      <a:cubicBezTo>
                        <a:pt x="101714" y="2130603"/>
                        <a:pt x="101714" y="4260437"/>
                        <a:pt x="101714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751179C-272A-6158-F4C7-FCAA511A2B30}"/>
                    </a:ext>
                  </a:extLst>
                </p:cNvPr>
                <p:cNvSpPr/>
                <p:nvPr/>
              </p:nvSpPr>
              <p:spPr>
                <a:xfrm>
                  <a:off x="609199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1978"/>
                        <a:pt x="0" y="213291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1207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537AAB67-D339-039D-623F-135F23FD79C0}"/>
                    </a:ext>
                  </a:extLst>
                </p:cNvPr>
                <p:cNvSpPr/>
                <p:nvPr/>
              </p:nvSpPr>
              <p:spPr>
                <a:xfrm>
                  <a:off x="7139759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6D00D9-5931-8045-70C0-33D8117DE682}"/>
                    </a:ext>
                  </a:extLst>
                </p:cNvPr>
                <p:cNvSpPr/>
                <p:nvPr/>
              </p:nvSpPr>
              <p:spPr>
                <a:xfrm>
                  <a:off x="7280788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0544515A-DA67-F28A-E52E-67511E8B288D}"/>
                    </a:ext>
                  </a:extLst>
                </p:cNvPr>
                <p:cNvSpPr/>
                <p:nvPr/>
              </p:nvSpPr>
              <p:spPr>
                <a:xfrm>
                  <a:off x="7349773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99402" y="0"/>
                        <a:pt x="195722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3D50E5B-2966-ED2A-BA8A-8ED1C0ED9B65}"/>
                    </a:ext>
                  </a:extLst>
                </p:cNvPr>
                <p:cNvSpPr/>
                <p:nvPr/>
              </p:nvSpPr>
              <p:spPr>
                <a:xfrm>
                  <a:off x="7548511" y="2927282"/>
                  <a:ext cx="41911" cy="2569908"/>
                </a:xfrm>
                <a:custGeom>
                  <a:avLst/>
                  <a:gdLst>
                    <a:gd name="connsiteX0" fmla="*/ 0 w 115584"/>
                    <a:gd name="connsiteY0" fmla="*/ 6753975 h 6850294"/>
                    <a:gd name="connsiteX1" fmla="*/ 13099 w 115584"/>
                    <a:gd name="connsiteY1" fmla="*/ 0 h 6850294"/>
                    <a:gd name="connsiteX2" fmla="*/ 118666 w 115584"/>
                    <a:gd name="connsiteY2" fmla="*/ 0 h 6850294"/>
                    <a:gd name="connsiteX3" fmla="*/ 118666 w 115584"/>
                    <a:gd name="connsiteY3" fmla="*/ 6855688 h 6850294"/>
                    <a:gd name="connsiteX0" fmla="*/ 0 w 111805"/>
                    <a:gd name="connsiteY0" fmla="*/ 6836322 h 6855688"/>
                    <a:gd name="connsiteX1" fmla="*/ 6237 w 111805"/>
                    <a:gd name="connsiteY1" fmla="*/ 0 h 6855688"/>
                    <a:gd name="connsiteX2" fmla="*/ 111804 w 111805"/>
                    <a:gd name="connsiteY2" fmla="*/ 0 h 6855688"/>
                    <a:gd name="connsiteX3" fmla="*/ 111804 w 111805"/>
                    <a:gd name="connsiteY3" fmla="*/ 6855688 h 6855688"/>
                    <a:gd name="connsiteX0" fmla="*/ 0 w 111804"/>
                    <a:gd name="connsiteY0" fmla="*/ 6853478 h 6855688"/>
                    <a:gd name="connsiteX1" fmla="*/ 6237 w 111804"/>
                    <a:gd name="connsiteY1" fmla="*/ 0 h 6855688"/>
                    <a:gd name="connsiteX2" fmla="*/ 111804 w 111804"/>
                    <a:gd name="connsiteY2" fmla="*/ 0 h 6855688"/>
                    <a:gd name="connsiteX3" fmla="*/ 111804 w 111804"/>
                    <a:gd name="connsiteY3" fmla="*/ 6855688 h 68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804" h="6855688">
                      <a:moveTo>
                        <a:pt x="0" y="6853478"/>
                      </a:moveTo>
                      <a:cubicBezTo>
                        <a:pt x="14640" y="4603437"/>
                        <a:pt x="3155" y="2253123"/>
                        <a:pt x="6237" y="0"/>
                      </a:cubicBezTo>
                      <a:lnTo>
                        <a:pt x="111804" y="0"/>
                      </a:lnTo>
                      <a:lnTo>
                        <a:pt x="111804" y="6855688"/>
                      </a:ln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CF115AEB-4D1A-F13B-4CE1-5F0FCDEC89DE}"/>
                    </a:ext>
                  </a:extLst>
                </p:cNvPr>
                <p:cNvSpPr/>
                <p:nvPr/>
              </p:nvSpPr>
              <p:spPr>
                <a:xfrm>
                  <a:off x="748524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DA6D3DA-8AB7-9B36-5985-A1AD91D77355}"/>
                    </a:ext>
                  </a:extLst>
                </p:cNvPr>
                <p:cNvSpPr/>
                <p:nvPr/>
              </p:nvSpPr>
              <p:spPr>
                <a:xfrm>
                  <a:off x="7616134" y="2926994"/>
                  <a:ext cx="28885" cy="2567886"/>
                </a:xfrm>
                <a:custGeom>
                  <a:avLst/>
                  <a:gdLst>
                    <a:gd name="connsiteX0" fmla="*/ 0 w 77056"/>
                    <a:gd name="connsiteY0" fmla="*/ 6854918 h 6850294"/>
                    <a:gd name="connsiteX1" fmla="*/ 0 w 77056"/>
                    <a:gd name="connsiteY1" fmla="*/ 0 h 6850294"/>
                    <a:gd name="connsiteX2" fmla="*/ 78597 w 77056"/>
                    <a:gd name="connsiteY2" fmla="*/ 0 h 6850294"/>
                    <a:gd name="connsiteX3" fmla="*/ 78597 w 77056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56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25428" y="0"/>
                        <a:pt x="50087" y="0"/>
                        <a:pt x="78597" y="0"/>
                      </a:cubicBezTo>
                      <a:cubicBezTo>
                        <a:pt x="78597" y="2283175"/>
                        <a:pt x="78597" y="4566350"/>
                        <a:pt x="78597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576DF7BE-5329-0D2C-3E96-2670FA316111}"/>
                    </a:ext>
                  </a:extLst>
                </p:cNvPr>
                <p:cNvSpPr/>
                <p:nvPr/>
              </p:nvSpPr>
              <p:spPr>
                <a:xfrm>
                  <a:off x="6838507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AB3C207-BCE4-398F-E128-7462F6E1076A}"/>
                    </a:ext>
                  </a:extLst>
                </p:cNvPr>
                <p:cNvSpPr/>
                <p:nvPr/>
              </p:nvSpPr>
              <p:spPr>
                <a:xfrm>
                  <a:off x="698099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9DEE356-AEB8-F146-4E1F-B61DA04EEC9C}"/>
                    </a:ext>
                  </a:extLst>
                </p:cNvPr>
                <p:cNvSpPr/>
                <p:nvPr/>
              </p:nvSpPr>
              <p:spPr>
                <a:xfrm>
                  <a:off x="706505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409B863-A39D-051D-2D4C-B4D807A4F26C}"/>
                    </a:ext>
                  </a:extLst>
                </p:cNvPr>
                <p:cNvSpPr/>
                <p:nvPr/>
              </p:nvSpPr>
              <p:spPr>
                <a:xfrm>
                  <a:off x="6754449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504D6E4-2FC1-DAA1-3C36-F92F180678A5}"/>
                    </a:ext>
                  </a:extLst>
                </p:cNvPr>
                <p:cNvSpPr/>
                <p:nvPr/>
              </p:nvSpPr>
              <p:spPr>
                <a:xfrm>
                  <a:off x="633491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2748"/>
                        <a:pt x="0" y="213291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C7A8F38-11FB-757A-699E-AC6C06654E82}"/>
                    </a:ext>
                  </a:extLst>
                </p:cNvPr>
                <p:cNvSpPr/>
                <p:nvPr/>
              </p:nvSpPr>
              <p:spPr>
                <a:xfrm>
                  <a:off x="6159871" y="2926127"/>
                  <a:ext cx="37550" cy="2397464"/>
                </a:xfrm>
                <a:custGeom>
                  <a:avLst/>
                  <a:gdLst>
                    <a:gd name="connsiteX0" fmla="*/ 0 w 100173"/>
                    <a:gd name="connsiteY0" fmla="*/ 6395663 h 6395662"/>
                    <a:gd name="connsiteX1" fmla="*/ 0 w 100173"/>
                    <a:gd name="connsiteY1" fmla="*/ 0 h 6395662"/>
                    <a:gd name="connsiteX2" fmla="*/ 52398 w 100173"/>
                    <a:gd name="connsiteY2" fmla="*/ 0 h 6395662"/>
                    <a:gd name="connsiteX3" fmla="*/ 103255 w 100173"/>
                    <a:gd name="connsiteY3" fmla="*/ 0 h 6395662"/>
                    <a:gd name="connsiteX4" fmla="*/ 103255 w 100173"/>
                    <a:gd name="connsiteY4" fmla="*/ 6395663 h 6395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395662">
                      <a:moveTo>
                        <a:pt x="0" y="6395663"/>
                      </a:moveTo>
                      <a:cubicBezTo>
                        <a:pt x="0" y="4265060"/>
                        <a:pt x="0" y="2135227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132915"/>
                        <a:pt x="103255" y="4261977"/>
                        <a:pt x="103255" y="6395663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58CD9E2-B8FF-4C90-FFCB-82BA6E7E322E}"/>
                    </a:ext>
                  </a:extLst>
                </p:cNvPr>
                <p:cNvSpPr/>
                <p:nvPr/>
              </p:nvSpPr>
              <p:spPr>
                <a:xfrm>
                  <a:off x="6231712" y="2926127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B7B5F552-D0AB-43F8-1A01-519F37C21191}"/>
                    </a:ext>
                  </a:extLst>
                </p:cNvPr>
                <p:cNvSpPr/>
                <p:nvPr/>
              </p:nvSpPr>
              <p:spPr>
                <a:xfrm>
                  <a:off x="6598401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0705B5A6-8CB2-C90A-7621-1D81184D6DCF}"/>
                    </a:ext>
                  </a:extLst>
                </p:cNvPr>
                <p:cNvSpPr/>
                <p:nvPr/>
              </p:nvSpPr>
              <p:spPr>
                <a:xfrm>
                  <a:off x="6680669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1403E7A-A6CE-2AB8-2040-130B0F99DCE5}"/>
                    </a:ext>
                  </a:extLst>
                </p:cNvPr>
                <p:cNvSpPr/>
                <p:nvPr/>
              </p:nvSpPr>
              <p:spPr>
                <a:xfrm>
                  <a:off x="651613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181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181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181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134" y="0"/>
                        <a:pt x="67039" y="0"/>
                        <a:pt x="103255" y="0"/>
                      </a:cubicBezTo>
                      <a:cubicBezTo>
                        <a:pt x="103255" y="2130603"/>
                        <a:pt x="103255" y="4260436"/>
                        <a:pt x="103255" y="639181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B9FD8DE-CC4D-F8F7-2717-61B355BE3024}"/>
                    </a:ext>
                  </a:extLst>
                </p:cNvPr>
                <p:cNvSpPr/>
                <p:nvPr/>
              </p:nvSpPr>
              <p:spPr>
                <a:xfrm>
                  <a:off x="6399205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4BD0E2D-1BE3-89BD-D820-35F65B52E7C1}"/>
                    </a:ext>
                  </a:extLst>
                </p:cNvPr>
                <p:cNvSpPr/>
                <p:nvPr/>
              </p:nvSpPr>
              <p:spPr>
                <a:xfrm>
                  <a:off x="5237391" y="2926127"/>
                  <a:ext cx="144425" cy="2394576"/>
                </a:xfrm>
                <a:custGeom>
                  <a:avLst/>
                  <a:gdLst>
                    <a:gd name="connsiteX0" fmla="*/ 0 w 385280"/>
                    <a:gd name="connsiteY0" fmla="*/ 6393351 h 6387957"/>
                    <a:gd name="connsiteX1" fmla="*/ 0 w 385280"/>
                    <a:gd name="connsiteY1" fmla="*/ 0 h 6387957"/>
                    <a:gd name="connsiteX2" fmla="*/ 387593 w 385280"/>
                    <a:gd name="connsiteY2" fmla="*/ 0 h 6387957"/>
                    <a:gd name="connsiteX3" fmla="*/ 387593 w 38528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280" h="6387957">
                      <a:moveTo>
                        <a:pt x="0" y="639335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128684" y="0"/>
                        <a:pt x="256597" y="0"/>
                        <a:pt x="387593" y="0"/>
                      </a:cubicBezTo>
                      <a:cubicBezTo>
                        <a:pt x="387593" y="2130603"/>
                        <a:pt x="387593" y="4261207"/>
                        <a:pt x="387593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FCC826D-8624-1041-B3CA-934B51F55CA8}"/>
                    </a:ext>
                  </a:extLst>
                </p:cNvPr>
                <p:cNvSpPr/>
                <p:nvPr/>
              </p:nvSpPr>
              <p:spPr>
                <a:xfrm>
                  <a:off x="512326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59666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7364DE3-3F30-5F19-667C-2429DADB47BE}"/>
                    </a:ext>
                  </a:extLst>
                </p:cNvPr>
                <p:cNvSpPr/>
                <p:nvPr/>
              </p:nvSpPr>
              <p:spPr>
                <a:xfrm>
                  <a:off x="5611343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8061F0E-EC18-D138-D131-804AB4AEE92D}"/>
                    </a:ext>
                  </a:extLst>
                </p:cNvPr>
                <p:cNvSpPr/>
                <p:nvPr/>
              </p:nvSpPr>
              <p:spPr>
                <a:xfrm>
                  <a:off x="540725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10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CE1B21AF-A395-2292-3E6E-5D90F2838E69}"/>
                    </a:ext>
                  </a:extLst>
                </p:cNvPr>
                <p:cNvSpPr/>
                <p:nvPr/>
              </p:nvSpPr>
              <p:spPr>
                <a:xfrm>
                  <a:off x="5470252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32BFAA5-AE0A-96BB-0BFD-7F4ABE4DCC2B}"/>
                    </a:ext>
                  </a:extLst>
                </p:cNvPr>
                <p:cNvSpPr/>
                <p:nvPr/>
              </p:nvSpPr>
              <p:spPr>
                <a:xfrm>
                  <a:off x="5533244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421F2CC-EB58-4545-056F-BBF300E6E074}"/>
                </a:ext>
              </a:extLst>
            </p:cNvPr>
            <p:cNvGrpSpPr/>
            <p:nvPr/>
          </p:nvGrpSpPr>
          <p:grpSpPr>
            <a:xfrm>
              <a:off x="166248" y="6490548"/>
              <a:ext cx="4247655" cy="273466"/>
              <a:chOff x="4366684" y="2926127"/>
              <a:chExt cx="3278335" cy="2571063"/>
            </a:xfrm>
          </p:grpSpPr>
          <p:sp>
            <p:nvSpPr>
              <p:cNvPr id="41" name="Freeform: Shape 4">
                <a:extLst>
                  <a:ext uri="{FF2B5EF4-FFF2-40B4-BE49-F238E27FC236}">
                    <a16:creationId xmlns:a16="http://schemas.microsoft.com/office/drawing/2014/main" id="{F8113B7F-96E1-925F-DEAB-186011D1AC42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Freeform: Shape 5">
                <a:extLst>
                  <a:ext uri="{FF2B5EF4-FFF2-40B4-BE49-F238E27FC236}">
                    <a16:creationId xmlns:a16="http://schemas.microsoft.com/office/drawing/2014/main" id="{B0C58354-6DA3-FE0C-BE65-8D1879E3D8CE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Freeform: Shape 6">
                <a:extLst>
                  <a:ext uri="{FF2B5EF4-FFF2-40B4-BE49-F238E27FC236}">
                    <a16:creationId xmlns:a16="http://schemas.microsoft.com/office/drawing/2014/main" id="{FD59B7C2-AD14-7853-7576-52F1630414BA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Freeform: Shape 7">
                <a:extLst>
                  <a:ext uri="{FF2B5EF4-FFF2-40B4-BE49-F238E27FC236}">
                    <a16:creationId xmlns:a16="http://schemas.microsoft.com/office/drawing/2014/main" id="{E306731D-85DA-E00F-936B-DEE0F66A0137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Freeform: Shape 8">
                <a:extLst>
                  <a:ext uri="{FF2B5EF4-FFF2-40B4-BE49-F238E27FC236}">
                    <a16:creationId xmlns:a16="http://schemas.microsoft.com/office/drawing/2014/main" id="{5DC22F5B-531F-3FF9-24D3-0F55EF1AD454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Freeform: Shape 9">
                <a:extLst>
                  <a:ext uri="{FF2B5EF4-FFF2-40B4-BE49-F238E27FC236}">
                    <a16:creationId xmlns:a16="http://schemas.microsoft.com/office/drawing/2014/main" id="{83F14227-CC2C-2A68-9E53-760E2B8752E8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8CC425B9-4AEC-55A9-F8E5-3E9E9076687F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9C6EF6FD-88B2-CDA6-6E40-3D7A2B38D0AB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6BBCDC56-7B05-730D-EFBC-FA97C990235B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2A132C1D-1913-E447-7D21-C7DE9B6BAAD2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7475CD21-D143-1528-56C4-92AC0364835A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F41FAE35-04C2-C0BA-953E-61F149A546C1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6499A42F-E28F-A335-2219-33FE37022711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Freeform: Shape 17">
                <a:extLst>
                  <a:ext uri="{FF2B5EF4-FFF2-40B4-BE49-F238E27FC236}">
                    <a16:creationId xmlns:a16="http://schemas.microsoft.com/office/drawing/2014/main" id="{C1DC812C-8EE1-93DA-68DE-78874909A46D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C69B1479-5C49-A26A-E01B-0ECAFEEE17BD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Freeform: Shape 19">
                <a:extLst>
                  <a:ext uri="{FF2B5EF4-FFF2-40B4-BE49-F238E27FC236}">
                    <a16:creationId xmlns:a16="http://schemas.microsoft.com/office/drawing/2014/main" id="{4EE44EDC-003B-E231-2537-186B2D31CC55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Freeform: Shape 20">
                <a:extLst>
                  <a:ext uri="{FF2B5EF4-FFF2-40B4-BE49-F238E27FC236}">
                    <a16:creationId xmlns:a16="http://schemas.microsoft.com/office/drawing/2014/main" id="{77BD198F-FFAA-4CCD-21F7-A99153A83178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Freeform: Shape 21">
                <a:extLst>
                  <a:ext uri="{FF2B5EF4-FFF2-40B4-BE49-F238E27FC236}">
                    <a16:creationId xmlns:a16="http://schemas.microsoft.com/office/drawing/2014/main" id="{9C20B710-2D33-1E11-B0BA-8EAF43714F96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Freeform: Shape 22">
                <a:extLst>
                  <a:ext uri="{FF2B5EF4-FFF2-40B4-BE49-F238E27FC236}">
                    <a16:creationId xmlns:a16="http://schemas.microsoft.com/office/drawing/2014/main" id="{ABD3D38F-713E-D47A-A3A7-BB21B784D1EA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Freeform: Shape 23">
                <a:extLst>
                  <a:ext uri="{FF2B5EF4-FFF2-40B4-BE49-F238E27FC236}">
                    <a16:creationId xmlns:a16="http://schemas.microsoft.com/office/drawing/2014/main" id="{215A73B1-0D79-17F7-80EA-96783F3F5A88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Freeform: Shape 24">
                <a:extLst>
                  <a:ext uri="{FF2B5EF4-FFF2-40B4-BE49-F238E27FC236}">
                    <a16:creationId xmlns:a16="http://schemas.microsoft.com/office/drawing/2014/main" id="{9C4D3355-674D-48C0-29E2-8F922DCFF0A1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Freeform: Shape 25">
                <a:extLst>
                  <a:ext uri="{FF2B5EF4-FFF2-40B4-BE49-F238E27FC236}">
                    <a16:creationId xmlns:a16="http://schemas.microsoft.com/office/drawing/2014/main" id="{9DC8654A-8787-AFFE-4445-D0312FEA5435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Freeform: Shape 26">
                <a:extLst>
                  <a:ext uri="{FF2B5EF4-FFF2-40B4-BE49-F238E27FC236}">
                    <a16:creationId xmlns:a16="http://schemas.microsoft.com/office/drawing/2014/main" id="{18D8CCE7-A55D-4D0A-0BE4-6D4414B0DB59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4" name="Freeform: Shape 27">
                <a:extLst>
                  <a:ext uri="{FF2B5EF4-FFF2-40B4-BE49-F238E27FC236}">
                    <a16:creationId xmlns:a16="http://schemas.microsoft.com/office/drawing/2014/main" id="{86DE9036-554D-B3B0-8A83-5F508A545774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Freeform: Shape 28">
                <a:extLst>
                  <a:ext uri="{FF2B5EF4-FFF2-40B4-BE49-F238E27FC236}">
                    <a16:creationId xmlns:a16="http://schemas.microsoft.com/office/drawing/2014/main" id="{EEB55D20-3ACC-ADD9-1536-2280ED59C360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6" name="Freeform: Shape 29">
                <a:extLst>
                  <a:ext uri="{FF2B5EF4-FFF2-40B4-BE49-F238E27FC236}">
                    <a16:creationId xmlns:a16="http://schemas.microsoft.com/office/drawing/2014/main" id="{4DCDF1AE-8732-FACA-2C40-CAA2288DE863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7" name="Freeform: Shape 30">
                <a:extLst>
                  <a:ext uri="{FF2B5EF4-FFF2-40B4-BE49-F238E27FC236}">
                    <a16:creationId xmlns:a16="http://schemas.microsoft.com/office/drawing/2014/main" id="{D3A2564C-F6F2-3918-D828-0E03D850CE07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Freeform: Shape 31">
                <a:extLst>
                  <a:ext uri="{FF2B5EF4-FFF2-40B4-BE49-F238E27FC236}">
                    <a16:creationId xmlns:a16="http://schemas.microsoft.com/office/drawing/2014/main" id="{36777ED1-7EF2-8889-5636-60730C177AE8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reeform: Shape 32">
                <a:extLst>
                  <a:ext uri="{FF2B5EF4-FFF2-40B4-BE49-F238E27FC236}">
                    <a16:creationId xmlns:a16="http://schemas.microsoft.com/office/drawing/2014/main" id="{EDBE5282-41D8-7AF4-BB05-0FD887C30A2D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reeform: Shape 33">
                <a:extLst>
                  <a:ext uri="{FF2B5EF4-FFF2-40B4-BE49-F238E27FC236}">
                    <a16:creationId xmlns:a16="http://schemas.microsoft.com/office/drawing/2014/main" id="{DDD51B59-8963-50BF-07FD-DD2C63B318E2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reeform: Shape 34">
                <a:extLst>
                  <a:ext uri="{FF2B5EF4-FFF2-40B4-BE49-F238E27FC236}">
                    <a16:creationId xmlns:a16="http://schemas.microsoft.com/office/drawing/2014/main" id="{C77A856F-48D8-47F5-086A-88F565019271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Freeform: Shape 35">
                <a:extLst>
                  <a:ext uri="{FF2B5EF4-FFF2-40B4-BE49-F238E27FC236}">
                    <a16:creationId xmlns:a16="http://schemas.microsoft.com/office/drawing/2014/main" id="{348E6858-88E7-9382-5A18-E2FBE8701D44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Freeform: Shape 36">
                <a:extLst>
                  <a:ext uri="{FF2B5EF4-FFF2-40B4-BE49-F238E27FC236}">
                    <a16:creationId xmlns:a16="http://schemas.microsoft.com/office/drawing/2014/main" id="{F0068884-976D-6C6E-A0A4-CB63820CF07F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Freeform: Shape 37">
                <a:extLst>
                  <a:ext uri="{FF2B5EF4-FFF2-40B4-BE49-F238E27FC236}">
                    <a16:creationId xmlns:a16="http://schemas.microsoft.com/office/drawing/2014/main" id="{7B151205-204C-889A-C4B7-6C116CD60114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Freeform: Shape 38">
                <a:extLst>
                  <a:ext uri="{FF2B5EF4-FFF2-40B4-BE49-F238E27FC236}">
                    <a16:creationId xmlns:a16="http://schemas.microsoft.com/office/drawing/2014/main" id="{71489D7F-DB4A-4D5A-1A27-6126296EE3CF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DEB84E2-9E21-D10B-7291-CBB8C654F650}"/>
                </a:ext>
              </a:extLst>
            </p:cNvPr>
            <p:cNvSpPr/>
            <p:nvPr/>
          </p:nvSpPr>
          <p:spPr>
            <a:xfrm>
              <a:off x="0" y="-699"/>
              <a:ext cx="1219199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ko-KR" altLang="en-US" sz="36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C4A5F25-FDF0-1D83-17A6-E42E32AB4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7" y="34941"/>
              <a:ext cx="1343005" cy="57504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82E8CE8-9576-E658-8457-3BD6D50FE995}"/>
                </a:ext>
              </a:extLst>
            </p:cNvPr>
            <p:cNvSpPr txBox="1"/>
            <p:nvPr/>
          </p:nvSpPr>
          <p:spPr>
            <a:xfrm>
              <a:off x="4540835" y="43093"/>
              <a:ext cx="3845921" cy="55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dirty="0">
                  <a:solidFill>
                    <a:srgbClr val="C00000"/>
                  </a:solidFill>
                </a:rPr>
                <a:t>What is Model Based RL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E54DB03-CF68-5A85-3765-0D4C77EC232C}"/>
              </a:ext>
            </a:extLst>
          </p:cNvPr>
          <p:cNvSpPr txBox="1"/>
          <p:nvPr/>
        </p:nvSpPr>
        <p:spPr>
          <a:xfrm>
            <a:off x="567825" y="1739484"/>
            <a:ext cx="5871647" cy="2585323"/>
          </a:xfrm>
          <a:prstGeom prst="rect">
            <a:avLst/>
          </a:prstGeom>
          <a:solidFill>
            <a:srgbClr val="00808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Model-Based RL: </a:t>
            </a:r>
          </a:p>
          <a:p>
            <a:r>
              <a:rPr lang="en-IN" dirty="0">
                <a:solidFill>
                  <a:schemeClr val="bg1"/>
                </a:solidFill>
              </a:rPr>
              <a:t>The agent builds a model of the environment (transition and reward functions).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Uses the model to plan actions by predicting future states and rewards.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Example: Chess-playing AI planning moves based on a game model.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9DEFCEC-053F-C6AC-174C-DCD351D26C31}"/>
              </a:ext>
            </a:extLst>
          </p:cNvPr>
          <p:cNvSpPr txBox="1"/>
          <p:nvPr/>
        </p:nvSpPr>
        <p:spPr>
          <a:xfrm>
            <a:off x="6439472" y="4341566"/>
            <a:ext cx="5216500" cy="3693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Fig: Model-Based RL, Planning with an internal model.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FA8B7F8-8611-F6C8-A786-13BA2675B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471" y="1741011"/>
            <a:ext cx="5184703" cy="25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3F569-2761-8E63-E404-243705B03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1A1FECD6-78C5-E791-3682-ADC1BBD33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A5DA52E-50E8-BA68-A38A-1BFE0912CC23}"/>
              </a:ext>
            </a:extLst>
          </p:cNvPr>
          <p:cNvGrpSpPr/>
          <p:nvPr/>
        </p:nvGrpSpPr>
        <p:grpSpPr>
          <a:xfrm>
            <a:off x="0" y="-699"/>
            <a:ext cx="12196232" cy="6859933"/>
            <a:chOff x="0" y="-699"/>
            <a:chExt cx="12196232" cy="6859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BF824C-4D34-1A68-DFFF-B05F2BB4079A}"/>
                </a:ext>
              </a:extLst>
            </p:cNvPr>
            <p:cNvGrpSpPr/>
            <p:nvPr/>
          </p:nvGrpSpPr>
          <p:grpSpPr>
            <a:xfrm>
              <a:off x="4232" y="6382984"/>
              <a:ext cx="12192000" cy="476250"/>
              <a:chOff x="0" y="6381750"/>
              <a:chExt cx="12192000" cy="476250"/>
            </a:xfrm>
            <a:solidFill>
              <a:srgbClr val="C00000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348D0D0-A121-270C-31CA-2786C904ADD8}"/>
                  </a:ext>
                </a:extLst>
              </p:cNvPr>
              <p:cNvSpPr/>
              <p:nvPr/>
            </p:nvSpPr>
            <p:spPr>
              <a:xfrm>
                <a:off x="0" y="6381750"/>
                <a:ext cx="12192000" cy="476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9B0CAF0-73EA-BE94-9B9E-DD8861707474}"/>
                  </a:ext>
                </a:extLst>
              </p:cNvPr>
              <p:cNvGrpSpPr/>
              <p:nvPr/>
            </p:nvGrpSpPr>
            <p:grpSpPr>
              <a:xfrm>
                <a:off x="160089" y="6467143"/>
                <a:ext cx="4087748" cy="273466"/>
                <a:chOff x="4366684" y="2926127"/>
                <a:chExt cx="3278335" cy="2571063"/>
              </a:xfrm>
              <a:grpFill/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BF1AAE69-057A-F827-7E3F-9674DE7206F4}"/>
                    </a:ext>
                  </a:extLst>
                </p:cNvPr>
                <p:cNvSpPr/>
                <p:nvPr/>
              </p:nvSpPr>
              <p:spPr>
                <a:xfrm>
                  <a:off x="4744501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75CD5F44-3259-40B3-3F12-0341ED57B3C4}"/>
                    </a:ext>
                  </a:extLst>
                </p:cNvPr>
                <p:cNvSpPr/>
                <p:nvPr/>
              </p:nvSpPr>
              <p:spPr>
                <a:xfrm>
                  <a:off x="467662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01CF724-ED9B-3379-93C5-C9D2A08A2911}"/>
                    </a:ext>
                  </a:extLst>
                </p:cNvPr>
                <p:cNvSpPr/>
                <p:nvPr/>
              </p:nvSpPr>
              <p:spPr>
                <a:xfrm>
                  <a:off x="5706626" y="2927282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258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97091" y="0"/>
                        <a:pt x="194952" y="0"/>
                        <a:pt x="295125" y="0"/>
                      </a:cubicBezTo>
                      <a:cubicBezTo>
                        <a:pt x="295125" y="2130603"/>
                        <a:pt x="295125" y="4259666"/>
                        <a:pt x="29512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B0B89DEC-D160-3876-9631-674F5583E758}"/>
                    </a:ext>
                  </a:extLst>
                </p:cNvPr>
                <p:cNvSpPr/>
                <p:nvPr/>
              </p:nvSpPr>
              <p:spPr>
                <a:xfrm>
                  <a:off x="5022376" y="2926994"/>
                  <a:ext cx="75101" cy="2394576"/>
                </a:xfrm>
                <a:custGeom>
                  <a:avLst/>
                  <a:gdLst>
                    <a:gd name="connsiteX0" fmla="*/ 0 w 200346"/>
                    <a:gd name="connsiteY0" fmla="*/ 6392581 h 6387957"/>
                    <a:gd name="connsiteX1" fmla="*/ 0 w 200346"/>
                    <a:gd name="connsiteY1" fmla="*/ 0 h 6387957"/>
                    <a:gd name="connsiteX2" fmla="*/ 201117 w 200346"/>
                    <a:gd name="connsiteY2" fmla="*/ 0 h 6387957"/>
                    <a:gd name="connsiteX3" fmla="*/ 201117 w 200346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346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3307" y="0"/>
                        <a:pt x="201117" y="0"/>
                      </a:cubicBezTo>
                      <a:cubicBezTo>
                        <a:pt x="201117" y="2131374"/>
                        <a:pt x="201117" y="4260437"/>
                        <a:pt x="201117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B38FAB6-BD77-A2A2-BF1F-0F90A0335604}"/>
                    </a:ext>
                  </a:extLst>
                </p:cNvPr>
                <p:cNvSpPr/>
                <p:nvPr/>
              </p:nvSpPr>
              <p:spPr>
                <a:xfrm>
                  <a:off x="487782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6043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AFFE5013-8609-C64A-B12C-9BB3DFEEBA82}"/>
                    </a:ext>
                  </a:extLst>
                </p:cNvPr>
                <p:cNvSpPr/>
                <p:nvPr/>
              </p:nvSpPr>
              <p:spPr>
                <a:xfrm>
                  <a:off x="4559765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7F179D4-6A74-14A4-6248-CF7D29EC557B}"/>
                    </a:ext>
                  </a:extLst>
                </p:cNvPr>
                <p:cNvSpPr/>
                <p:nvPr/>
              </p:nvSpPr>
              <p:spPr>
                <a:xfrm>
                  <a:off x="4433987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4716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8222E84-EF7A-F8BC-603C-B7901E46184A}"/>
                    </a:ext>
                  </a:extLst>
                </p:cNvPr>
                <p:cNvSpPr/>
                <p:nvPr/>
              </p:nvSpPr>
              <p:spPr>
                <a:xfrm>
                  <a:off x="4366684" y="2927282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14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148"/>
                      </a:moveTo>
                      <a:cubicBezTo>
                        <a:pt x="0" y="4569432"/>
                        <a:pt x="0" y="2286257"/>
                        <a:pt x="0" y="0"/>
                      </a:cubicBezTo>
                      <a:cubicBezTo>
                        <a:pt x="33905" y="0"/>
                        <a:pt x="67809" y="0"/>
                        <a:pt x="103255" y="0"/>
                      </a:cubicBezTo>
                      <a:cubicBezTo>
                        <a:pt x="103255" y="2285486"/>
                        <a:pt x="103255" y="456866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083F37E-0288-B2FD-34F4-B0C032C4FC18}"/>
                    </a:ext>
                  </a:extLst>
                </p:cNvPr>
                <p:cNvSpPr/>
                <p:nvPr/>
              </p:nvSpPr>
              <p:spPr>
                <a:xfrm>
                  <a:off x="5957386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3945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F00D669A-0E39-8585-EF0F-8C48C34CC8EC}"/>
                    </a:ext>
                  </a:extLst>
                </p:cNvPr>
                <p:cNvSpPr/>
                <p:nvPr/>
              </p:nvSpPr>
              <p:spPr>
                <a:xfrm>
                  <a:off x="6024689" y="2926127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7230 h 6850294"/>
                    <a:gd name="connsiteX1" fmla="*/ 0 w 100173"/>
                    <a:gd name="connsiteY1" fmla="*/ 0 h 6850294"/>
                    <a:gd name="connsiteX2" fmla="*/ 52398 w 100173"/>
                    <a:gd name="connsiteY2" fmla="*/ 0 h 6850294"/>
                    <a:gd name="connsiteX3" fmla="*/ 103255 w 100173"/>
                    <a:gd name="connsiteY3" fmla="*/ 0 h 6850294"/>
                    <a:gd name="connsiteX4" fmla="*/ 103255 w 100173"/>
                    <a:gd name="connsiteY4" fmla="*/ 6857230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850294">
                      <a:moveTo>
                        <a:pt x="0" y="6857230"/>
                      </a:moveTo>
                      <a:cubicBezTo>
                        <a:pt x="0" y="4572514"/>
                        <a:pt x="0" y="2288569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287798"/>
                        <a:pt x="103255" y="4571743"/>
                        <a:pt x="103255" y="6857230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5045D640-4F75-E4AB-66A3-A37273AF1504}"/>
                    </a:ext>
                  </a:extLst>
                </p:cNvPr>
                <p:cNvSpPr/>
                <p:nvPr/>
              </p:nvSpPr>
              <p:spPr>
                <a:xfrm>
                  <a:off x="5890084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1714 w 100173"/>
                    <a:gd name="connsiteY2" fmla="*/ 0 h 6387957"/>
                    <a:gd name="connsiteX3" fmla="*/ 101714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33904" y="0"/>
                        <a:pt x="67039" y="0"/>
                        <a:pt x="101714" y="0"/>
                      </a:cubicBezTo>
                      <a:cubicBezTo>
                        <a:pt x="101714" y="2130603"/>
                        <a:pt x="101714" y="4260437"/>
                        <a:pt x="101714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0D7149C-19DB-44B5-D9E5-BC100A29EBAA}"/>
                    </a:ext>
                  </a:extLst>
                </p:cNvPr>
                <p:cNvSpPr/>
                <p:nvPr/>
              </p:nvSpPr>
              <p:spPr>
                <a:xfrm>
                  <a:off x="609199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1978"/>
                        <a:pt x="0" y="213291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1207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BE58061-8A42-D64B-361C-778C38B78507}"/>
                    </a:ext>
                  </a:extLst>
                </p:cNvPr>
                <p:cNvSpPr/>
                <p:nvPr/>
              </p:nvSpPr>
              <p:spPr>
                <a:xfrm>
                  <a:off x="7139759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DFB7944E-290C-95B1-8E5C-FB7FEC521D00}"/>
                    </a:ext>
                  </a:extLst>
                </p:cNvPr>
                <p:cNvSpPr/>
                <p:nvPr/>
              </p:nvSpPr>
              <p:spPr>
                <a:xfrm>
                  <a:off x="7280788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00B3CC2-FFB9-AA54-FDC3-51F745F1FFBB}"/>
                    </a:ext>
                  </a:extLst>
                </p:cNvPr>
                <p:cNvSpPr/>
                <p:nvPr/>
              </p:nvSpPr>
              <p:spPr>
                <a:xfrm>
                  <a:off x="7349773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99402" y="0"/>
                        <a:pt x="195722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290B7BC-7982-8B85-96EC-8F52651FD56D}"/>
                    </a:ext>
                  </a:extLst>
                </p:cNvPr>
                <p:cNvSpPr/>
                <p:nvPr/>
              </p:nvSpPr>
              <p:spPr>
                <a:xfrm>
                  <a:off x="7548511" y="2927282"/>
                  <a:ext cx="41911" cy="2569908"/>
                </a:xfrm>
                <a:custGeom>
                  <a:avLst/>
                  <a:gdLst>
                    <a:gd name="connsiteX0" fmla="*/ 0 w 115584"/>
                    <a:gd name="connsiteY0" fmla="*/ 6753975 h 6850294"/>
                    <a:gd name="connsiteX1" fmla="*/ 13099 w 115584"/>
                    <a:gd name="connsiteY1" fmla="*/ 0 h 6850294"/>
                    <a:gd name="connsiteX2" fmla="*/ 118666 w 115584"/>
                    <a:gd name="connsiteY2" fmla="*/ 0 h 6850294"/>
                    <a:gd name="connsiteX3" fmla="*/ 118666 w 115584"/>
                    <a:gd name="connsiteY3" fmla="*/ 6855688 h 6850294"/>
                    <a:gd name="connsiteX0" fmla="*/ 0 w 111805"/>
                    <a:gd name="connsiteY0" fmla="*/ 6836322 h 6855688"/>
                    <a:gd name="connsiteX1" fmla="*/ 6237 w 111805"/>
                    <a:gd name="connsiteY1" fmla="*/ 0 h 6855688"/>
                    <a:gd name="connsiteX2" fmla="*/ 111804 w 111805"/>
                    <a:gd name="connsiteY2" fmla="*/ 0 h 6855688"/>
                    <a:gd name="connsiteX3" fmla="*/ 111804 w 111805"/>
                    <a:gd name="connsiteY3" fmla="*/ 6855688 h 6855688"/>
                    <a:gd name="connsiteX0" fmla="*/ 0 w 111804"/>
                    <a:gd name="connsiteY0" fmla="*/ 6853478 h 6855688"/>
                    <a:gd name="connsiteX1" fmla="*/ 6237 w 111804"/>
                    <a:gd name="connsiteY1" fmla="*/ 0 h 6855688"/>
                    <a:gd name="connsiteX2" fmla="*/ 111804 w 111804"/>
                    <a:gd name="connsiteY2" fmla="*/ 0 h 6855688"/>
                    <a:gd name="connsiteX3" fmla="*/ 111804 w 111804"/>
                    <a:gd name="connsiteY3" fmla="*/ 6855688 h 68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804" h="6855688">
                      <a:moveTo>
                        <a:pt x="0" y="6853478"/>
                      </a:moveTo>
                      <a:cubicBezTo>
                        <a:pt x="14640" y="4603437"/>
                        <a:pt x="3155" y="2253123"/>
                        <a:pt x="6237" y="0"/>
                      </a:cubicBezTo>
                      <a:lnTo>
                        <a:pt x="111804" y="0"/>
                      </a:lnTo>
                      <a:lnTo>
                        <a:pt x="111804" y="6855688"/>
                      </a:ln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14CE804-F02B-FD42-5610-8064236F7A74}"/>
                    </a:ext>
                  </a:extLst>
                </p:cNvPr>
                <p:cNvSpPr/>
                <p:nvPr/>
              </p:nvSpPr>
              <p:spPr>
                <a:xfrm>
                  <a:off x="748524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3E8AF92-C271-7618-C583-B56FE1C0AB97}"/>
                    </a:ext>
                  </a:extLst>
                </p:cNvPr>
                <p:cNvSpPr/>
                <p:nvPr/>
              </p:nvSpPr>
              <p:spPr>
                <a:xfrm>
                  <a:off x="7616134" y="2926994"/>
                  <a:ext cx="28885" cy="2567886"/>
                </a:xfrm>
                <a:custGeom>
                  <a:avLst/>
                  <a:gdLst>
                    <a:gd name="connsiteX0" fmla="*/ 0 w 77056"/>
                    <a:gd name="connsiteY0" fmla="*/ 6854918 h 6850294"/>
                    <a:gd name="connsiteX1" fmla="*/ 0 w 77056"/>
                    <a:gd name="connsiteY1" fmla="*/ 0 h 6850294"/>
                    <a:gd name="connsiteX2" fmla="*/ 78597 w 77056"/>
                    <a:gd name="connsiteY2" fmla="*/ 0 h 6850294"/>
                    <a:gd name="connsiteX3" fmla="*/ 78597 w 77056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56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25428" y="0"/>
                        <a:pt x="50087" y="0"/>
                        <a:pt x="78597" y="0"/>
                      </a:cubicBezTo>
                      <a:cubicBezTo>
                        <a:pt x="78597" y="2283175"/>
                        <a:pt x="78597" y="4566350"/>
                        <a:pt x="78597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E1B44C15-DA8F-A684-8CDC-CE821F4357D7}"/>
                    </a:ext>
                  </a:extLst>
                </p:cNvPr>
                <p:cNvSpPr/>
                <p:nvPr/>
              </p:nvSpPr>
              <p:spPr>
                <a:xfrm>
                  <a:off x="6838507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FB81D00-51E5-52CE-578E-71ECFBC589FE}"/>
                    </a:ext>
                  </a:extLst>
                </p:cNvPr>
                <p:cNvSpPr/>
                <p:nvPr/>
              </p:nvSpPr>
              <p:spPr>
                <a:xfrm>
                  <a:off x="698099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2FF4C56-6173-4085-6437-2557AFE4E9F2}"/>
                    </a:ext>
                  </a:extLst>
                </p:cNvPr>
                <p:cNvSpPr/>
                <p:nvPr/>
              </p:nvSpPr>
              <p:spPr>
                <a:xfrm>
                  <a:off x="706505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FF41CD83-CCBD-F6A3-3926-4FB6F2D738B2}"/>
                    </a:ext>
                  </a:extLst>
                </p:cNvPr>
                <p:cNvSpPr/>
                <p:nvPr/>
              </p:nvSpPr>
              <p:spPr>
                <a:xfrm>
                  <a:off x="6754449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350993B1-13AB-0ED8-F810-49830FA85B37}"/>
                    </a:ext>
                  </a:extLst>
                </p:cNvPr>
                <p:cNvSpPr/>
                <p:nvPr/>
              </p:nvSpPr>
              <p:spPr>
                <a:xfrm>
                  <a:off x="633491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2748"/>
                        <a:pt x="0" y="213291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3B92544-BD45-B228-4324-92E6FABC1F23}"/>
                    </a:ext>
                  </a:extLst>
                </p:cNvPr>
                <p:cNvSpPr/>
                <p:nvPr/>
              </p:nvSpPr>
              <p:spPr>
                <a:xfrm>
                  <a:off x="6159871" y="2926127"/>
                  <a:ext cx="37550" cy="2397464"/>
                </a:xfrm>
                <a:custGeom>
                  <a:avLst/>
                  <a:gdLst>
                    <a:gd name="connsiteX0" fmla="*/ 0 w 100173"/>
                    <a:gd name="connsiteY0" fmla="*/ 6395663 h 6395662"/>
                    <a:gd name="connsiteX1" fmla="*/ 0 w 100173"/>
                    <a:gd name="connsiteY1" fmla="*/ 0 h 6395662"/>
                    <a:gd name="connsiteX2" fmla="*/ 52398 w 100173"/>
                    <a:gd name="connsiteY2" fmla="*/ 0 h 6395662"/>
                    <a:gd name="connsiteX3" fmla="*/ 103255 w 100173"/>
                    <a:gd name="connsiteY3" fmla="*/ 0 h 6395662"/>
                    <a:gd name="connsiteX4" fmla="*/ 103255 w 100173"/>
                    <a:gd name="connsiteY4" fmla="*/ 6395663 h 6395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395662">
                      <a:moveTo>
                        <a:pt x="0" y="6395663"/>
                      </a:moveTo>
                      <a:cubicBezTo>
                        <a:pt x="0" y="4265060"/>
                        <a:pt x="0" y="2135227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132915"/>
                        <a:pt x="103255" y="4261977"/>
                        <a:pt x="103255" y="6395663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05D0F7D-3EA6-CE08-F18E-816A09B75BBF}"/>
                    </a:ext>
                  </a:extLst>
                </p:cNvPr>
                <p:cNvSpPr/>
                <p:nvPr/>
              </p:nvSpPr>
              <p:spPr>
                <a:xfrm>
                  <a:off x="6231712" y="2926127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2FEF1A4-8AC1-E515-1AAA-DD28B2E1493F}"/>
                    </a:ext>
                  </a:extLst>
                </p:cNvPr>
                <p:cNvSpPr/>
                <p:nvPr/>
              </p:nvSpPr>
              <p:spPr>
                <a:xfrm>
                  <a:off x="6598401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ACCC2DEB-AABC-372B-D578-6689D75BA2C0}"/>
                    </a:ext>
                  </a:extLst>
                </p:cNvPr>
                <p:cNvSpPr/>
                <p:nvPr/>
              </p:nvSpPr>
              <p:spPr>
                <a:xfrm>
                  <a:off x="6680669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F60CE0D-1626-2633-99D1-50C1641FC15A}"/>
                    </a:ext>
                  </a:extLst>
                </p:cNvPr>
                <p:cNvSpPr/>
                <p:nvPr/>
              </p:nvSpPr>
              <p:spPr>
                <a:xfrm>
                  <a:off x="651613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181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181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181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134" y="0"/>
                        <a:pt x="67039" y="0"/>
                        <a:pt x="103255" y="0"/>
                      </a:cubicBezTo>
                      <a:cubicBezTo>
                        <a:pt x="103255" y="2130603"/>
                        <a:pt x="103255" y="4260436"/>
                        <a:pt x="103255" y="639181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25E1B5C-8E98-736B-DB4A-D921FF1E4137}"/>
                    </a:ext>
                  </a:extLst>
                </p:cNvPr>
                <p:cNvSpPr/>
                <p:nvPr/>
              </p:nvSpPr>
              <p:spPr>
                <a:xfrm>
                  <a:off x="6399205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4332C98-A372-B657-F1D4-6B55B6C26412}"/>
                    </a:ext>
                  </a:extLst>
                </p:cNvPr>
                <p:cNvSpPr/>
                <p:nvPr/>
              </p:nvSpPr>
              <p:spPr>
                <a:xfrm>
                  <a:off x="5237391" y="2926127"/>
                  <a:ext cx="144425" cy="2394576"/>
                </a:xfrm>
                <a:custGeom>
                  <a:avLst/>
                  <a:gdLst>
                    <a:gd name="connsiteX0" fmla="*/ 0 w 385280"/>
                    <a:gd name="connsiteY0" fmla="*/ 6393351 h 6387957"/>
                    <a:gd name="connsiteX1" fmla="*/ 0 w 385280"/>
                    <a:gd name="connsiteY1" fmla="*/ 0 h 6387957"/>
                    <a:gd name="connsiteX2" fmla="*/ 387593 w 385280"/>
                    <a:gd name="connsiteY2" fmla="*/ 0 h 6387957"/>
                    <a:gd name="connsiteX3" fmla="*/ 387593 w 38528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280" h="6387957">
                      <a:moveTo>
                        <a:pt x="0" y="639335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128684" y="0"/>
                        <a:pt x="256597" y="0"/>
                        <a:pt x="387593" y="0"/>
                      </a:cubicBezTo>
                      <a:cubicBezTo>
                        <a:pt x="387593" y="2130603"/>
                        <a:pt x="387593" y="4261207"/>
                        <a:pt x="387593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51D4C12-9215-C205-6340-CA0227D3AC26}"/>
                    </a:ext>
                  </a:extLst>
                </p:cNvPr>
                <p:cNvSpPr/>
                <p:nvPr/>
              </p:nvSpPr>
              <p:spPr>
                <a:xfrm>
                  <a:off x="512326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59666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66CA529-C4B0-927B-7035-944301FD9B7F}"/>
                    </a:ext>
                  </a:extLst>
                </p:cNvPr>
                <p:cNvSpPr/>
                <p:nvPr/>
              </p:nvSpPr>
              <p:spPr>
                <a:xfrm>
                  <a:off x="5611343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0A2BADC-FA57-A8B4-556B-9BE75F53C98C}"/>
                    </a:ext>
                  </a:extLst>
                </p:cNvPr>
                <p:cNvSpPr/>
                <p:nvPr/>
              </p:nvSpPr>
              <p:spPr>
                <a:xfrm>
                  <a:off x="540725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10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9FAD92FB-CD2D-44F7-BF25-60C3E9C660D0}"/>
                    </a:ext>
                  </a:extLst>
                </p:cNvPr>
                <p:cNvSpPr/>
                <p:nvPr/>
              </p:nvSpPr>
              <p:spPr>
                <a:xfrm>
                  <a:off x="5470252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EDF5AE8-D20E-07AB-17D5-46C8397036E4}"/>
                    </a:ext>
                  </a:extLst>
                </p:cNvPr>
                <p:cNvSpPr/>
                <p:nvPr/>
              </p:nvSpPr>
              <p:spPr>
                <a:xfrm>
                  <a:off x="5533244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95C6A32-5A36-ACA8-5869-BB36C927F2C5}"/>
                </a:ext>
              </a:extLst>
            </p:cNvPr>
            <p:cNvGrpSpPr/>
            <p:nvPr/>
          </p:nvGrpSpPr>
          <p:grpSpPr>
            <a:xfrm>
              <a:off x="166248" y="6490548"/>
              <a:ext cx="4247655" cy="273466"/>
              <a:chOff x="4366684" y="2926127"/>
              <a:chExt cx="3278335" cy="2571063"/>
            </a:xfrm>
          </p:grpSpPr>
          <p:sp>
            <p:nvSpPr>
              <p:cNvPr id="41" name="Freeform: Shape 4">
                <a:extLst>
                  <a:ext uri="{FF2B5EF4-FFF2-40B4-BE49-F238E27FC236}">
                    <a16:creationId xmlns:a16="http://schemas.microsoft.com/office/drawing/2014/main" id="{3E4A45A4-C5B6-45F1-53D7-EA1A8B1DC3B5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Freeform: Shape 5">
                <a:extLst>
                  <a:ext uri="{FF2B5EF4-FFF2-40B4-BE49-F238E27FC236}">
                    <a16:creationId xmlns:a16="http://schemas.microsoft.com/office/drawing/2014/main" id="{CAE778FE-E304-AC26-2C8D-F15CB60F9AEE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Freeform: Shape 6">
                <a:extLst>
                  <a:ext uri="{FF2B5EF4-FFF2-40B4-BE49-F238E27FC236}">
                    <a16:creationId xmlns:a16="http://schemas.microsoft.com/office/drawing/2014/main" id="{17494EE8-B93F-BDB3-095C-A03A9B1312B9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Freeform: Shape 7">
                <a:extLst>
                  <a:ext uri="{FF2B5EF4-FFF2-40B4-BE49-F238E27FC236}">
                    <a16:creationId xmlns:a16="http://schemas.microsoft.com/office/drawing/2014/main" id="{8479224C-3A34-7286-16B9-77CEA9D54347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Freeform: Shape 8">
                <a:extLst>
                  <a:ext uri="{FF2B5EF4-FFF2-40B4-BE49-F238E27FC236}">
                    <a16:creationId xmlns:a16="http://schemas.microsoft.com/office/drawing/2014/main" id="{DF0CE399-5AF6-78FB-5C28-20852E51A27A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Freeform: Shape 9">
                <a:extLst>
                  <a:ext uri="{FF2B5EF4-FFF2-40B4-BE49-F238E27FC236}">
                    <a16:creationId xmlns:a16="http://schemas.microsoft.com/office/drawing/2014/main" id="{96D5B23D-8B75-8C43-80FA-4F8EF177CBBC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F79BA5E3-4ECB-5C85-F84C-FC0365BC7BE3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09D298FF-6DD2-4F66-8762-7AE4F7557295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EB0C8F66-E442-0329-9113-48C0280FADBA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0965CECD-0D72-EDD1-6BD8-F56EDA1CB7D7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CDE67713-22F4-213E-C898-EF0125D8A778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1692B276-13ED-9559-CB34-E538C6DD60E3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71178622-3FAA-C52D-B4DA-6B5322A30A0D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Freeform: Shape 17">
                <a:extLst>
                  <a:ext uri="{FF2B5EF4-FFF2-40B4-BE49-F238E27FC236}">
                    <a16:creationId xmlns:a16="http://schemas.microsoft.com/office/drawing/2014/main" id="{54E36D9A-0841-FF9C-7FC4-9CB815EE7FD3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B52461C0-36AF-45D6-4828-75F8E4E60063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Freeform: Shape 19">
                <a:extLst>
                  <a:ext uri="{FF2B5EF4-FFF2-40B4-BE49-F238E27FC236}">
                    <a16:creationId xmlns:a16="http://schemas.microsoft.com/office/drawing/2014/main" id="{E758F921-EA94-16A0-BF9F-346AEDFA82C9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Freeform: Shape 20">
                <a:extLst>
                  <a:ext uri="{FF2B5EF4-FFF2-40B4-BE49-F238E27FC236}">
                    <a16:creationId xmlns:a16="http://schemas.microsoft.com/office/drawing/2014/main" id="{69570F7E-2A24-CEEB-F8E3-CDEB6599A8BC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Freeform: Shape 21">
                <a:extLst>
                  <a:ext uri="{FF2B5EF4-FFF2-40B4-BE49-F238E27FC236}">
                    <a16:creationId xmlns:a16="http://schemas.microsoft.com/office/drawing/2014/main" id="{D6AA559C-AA6D-FBE6-B28E-D4C322FAD734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Freeform: Shape 22">
                <a:extLst>
                  <a:ext uri="{FF2B5EF4-FFF2-40B4-BE49-F238E27FC236}">
                    <a16:creationId xmlns:a16="http://schemas.microsoft.com/office/drawing/2014/main" id="{0B614D21-7CCC-D741-A4A7-2D9D28D40463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Freeform: Shape 23">
                <a:extLst>
                  <a:ext uri="{FF2B5EF4-FFF2-40B4-BE49-F238E27FC236}">
                    <a16:creationId xmlns:a16="http://schemas.microsoft.com/office/drawing/2014/main" id="{E15AB58E-236B-C7E2-43D5-3F57B10FE77A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Freeform: Shape 24">
                <a:extLst>
                  <a:ext uri="{FF2B5EF4-FFF2-40B4-BE49-F238E27FC236}">
                    <a16:creationId xmlns:a16="http://schemas.microsoft.com/office/drawing/2014/main" id="{C78D9308-23D9-4756-F7E3-C247BD4D000C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Freeform: Shape 25">
                <a:extLst>
                  <a:ext uri="{FF2B5EF4-FFF2-40B4-BE49-F238E27FC236}">
                    <a16:creationId xmlns:a16="http://schemas.microsoft.com/office/drawing/2014/main" id="{6D1740ED-78D7-6A63-317B-4E3CE1EB23BA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Freeform: Shape 26">
                <a:extLst>
                  <a:ext uri="{FF2B5EF4-FFF2-40B4-BE49-F238E27FC236}">
                    <a16:creationId xmlns:a16="http://schemas.microsoft.com/office/drawing/2014/main" id="{E7DA474E-9AC8-A1F0-8977-7071AA636CF3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4" name="Freeform: Shape 27">
                <a:extLst>
                  <a:ext uri="{FF2B5EF4-FFF2-40B4-BE49-F238E27FC236}">
                    <a16:creationId xmlns:a16="http://schemas.microsoft.com/office/drawing/2014/main" id="{16C9B2A9-C413-23FB-7E13-238AAB835578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Freeform: Shape 28">
                <a:extLst>
                  <a:ext uri="{FF2B5EF4-FFF2-40B4-BE49-F238E27FC236}">
                    <a16:creationId xmlns:a16="http://schemas.microsoft.com/office/drawing/2014/main" id="{E3A992D7-A7E2-42AC-7C8A-AA19851EE043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6" name="Freeform: Shape 29">
                <a:extLst>
                  <a:ext uri="{FF2B5EF4-FFF2-40B4-BE49-F238E27FC236}">
                    <a16:creationId xmlns:a16="http://schemas.microsoft.com/office/drawing/2014/main" id="{47E4DA43-997D-4018-F849-BD96521E21A6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7" name="Freeform: Shape 30">
                <a:extLst>
                  <a:ext uri="{FF2B5EF4-FFF2-40B4-BE49-F238E27FC236}">
                    <a16:creationId xmlns:a16="http://schemas.microsoft.com/office/drawing/2014/main" id="{438DE039-48A8-98D9-6849-5647A8E4168E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Freeform: Shape 31">
                <a:extLst>
                  <a:ext uri="{FF2B5EF4-FFF2-40B4-BE49-F238E27FC236}">
                    <a16:creationId xmlns:a16="http://schemas.microsoft.com/office/drawing/2014/main" id="{EFA5BFD7-924B-9D3A-112F-5B019188B113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reeform: Shape 32">
                <a:extLst>
                  <a:ext uri="{FF2B5EF4-FFF2-40B4-BE49-F238E27FC236}">
                    <a16:creationId xmlns:a16="http://schemas.microsoft.com/office/drawing/2014/main" id="{0FEA0661-6530-D812-7054-286C8E01CC3C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reeform: Shape 33">
                <a:extLst>
                  <a:ext uri="{FF2B5EF4-FFF2-40B4-BE49-F238E27FC236}">
                    <a16:creationId xmlns:a16="http://schemas.microsoft.com/office/drawing/2014/main" id="{FA3E0A01-47CA-D994-B061-92BA417160B2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reeform: Shape 34">
                <a:extLst>
                  <a:ext uri="{FF2B5EF4-FFF2-40B4-BE49-F238E27FC236}">
                    <a16:creationId xmlns:a16="http://schemas.microsoft.com/office/drawing/2014/main" id="{A8BE0F25-8EC2-AB03-6971-7D10D234B168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Freeform: Shape 35">
                <a:extLst>
                  <a:ext uri="{FF2B5EF4-FFF2-40B4-BE49-F238E27FC236}">
                    <a16:creationId xmlns:a16="http://schemas.microsoft.com/office/drawing/2014/main" id="{A382AB9D-9468-562F-4ABE-B26265C726A8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Freeform: Shape 36">
                <a:extLst>
                  <a:ext uri="{FF2B5EF4-FFF2-40B4-BE49-F238E27FC236}">
                    <a16:creationId xmlns:a16="http://schemas.microsoft.com/office/drawing/2014/main" id="{CE36F24D-6436-E59F-53A4-713ED65B0FB7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Freeform: Shape 37">
                <a:extLst>
                  <a:ext uri="{FF2B5EF4-FFF2-40B4-BE49-F238E27FC236}">
                    <a16:creationId xmlns:a16="http://schemas.microsoft.com/office/drawing/2014/main" id="{4479FD15-3983-9ADC-E791-0CE8908244F3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Freeform: Shape 38">
                <a:extLst>
                  <a:ext uri="{FF2B5EF4-FFF2-40B4-BE49-F238E27FC236}">
                    <a16:creationId xmlns:a16="http://schemas.microsoft.com/office/drawing/2014/main" id="{E13BF3A1-0767-823D-315B-4D266A8F6F64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4A0C4DD-C296-CBCF-88F4-1AA58DAFB830}"/>
                </a:ext>
              </a:extLst>
            </p:cNvPr>
            <p:cNvSpPr/>
            <p:nvPr/>
          </p:nvSpPr>
          <p:spPr>
            <a:xfrm>
              <a:off x="0" y="-699"/>
              <a:ext cx="1219199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ko-KR" altLang="en-US" sz="36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EE2EB60-13AE-03A6-98A4-DA0D3704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7" y="34941"/>
              <a:ext cx="1343005" cy="57504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B41938D-53BF-90DA-85CC-2A90CF14B3D2}"/>
                </a:ext>
              </a:extLst>
            </p:cNvPr>
            <p:cNvSpPr txBox="1"/>
            <p:nvPr/>
          </p:nvSpPr>
          <p:spPr>
            <a:xfrm>
              <a:off x="4540835" y="43093"/>
              <a:ext cx="3845921" cy="55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dirty="0">
                  <a:solidFill>
                    <a:srgbClr val="C00000"/>
                  </a:solidFill>
                </a:rPr>
                <a:t>What is Model Free RL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79BCBA5-5C9B-093C-FBA4-492C9E97784C}"/>
              </a:ext>
            </a:extLst>
          </p:cNvPr>
          <p:cNvSpPr txBox="1"/>
          <p:nvPr/>
        </p:nvSpPr>
        <p:spPr>
          <a:xfrm>
            <a:off x="567825" y="1739484"/>
            <a:ext cx="5871647" cy="2585323"/>
          </a:xfrm>
          <a:prstGeom prst="rect">
            <a:avLst/>
          </a:prstGeom>
          <a:solidFill>
            <a:srgbClr val="00808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Model-Free RL: </a:t>
            </a:r>
          </a:p>
          <a:p>
            <a:r>
              <a:rPr lang="en-IN" dirty="0">
                <a:solidFill>
                  <a:schemeClr val="bg1"/>
                </a:solidFill>
              </a:rPr>
              <a:t>The agent learns directly from experience without </a:t>
            </a:r>
            <a:r>
              <a:rPr lang="en-IN" dirty="0" err="1">
                <a:solidFill>
                  <a:schemeClr val="bg1"/>
                </a:solidFill>
              </a:rPr>
              <a:t>modeling</a:t>
            </a:r>
            <a:r>
              <a:rPr lang="en-IN" dirty="0">
                <a:solidFill>
                  <a:schemeClr val="bg1"/>
                </a:solidFill>
              </a:rPr>
              <a:t> the environment.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Relies on trial-and-error to learn policies or value functions.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A robot learning to hold object by trying different movements.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F1BD3F-738D-2868-7FDE-3B9EFEE257BF}"/>
              </a:ext>
            </a:extLst>
          </p:cNvPr>
          <p:cNvSpPr txBox="1"/>
          <p:nvPr/>
        </p:nvSpPr>
        <p:spPr>
          <a:xfrm>
            <a:off x="6439472" y="5714483"/>
            <a:ext cx="5216500" cy="3693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Model-Free RL: Learning through direct experience.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AFC3936-E18F-7097-0884-E972B114D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473" y="1711098"/>
            <a:ext cx="5440519" cy="397499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4972171-54F8-2455-5B94-013993C99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29" y="4324069"/>
            <a:ext cx="5912450" cy="17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2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EA419-C07A-B28C-E9D7-0FAD59A05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65571524-5EC6-B1A9-5B56-51D44FA41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117FEF5-AC55-9178-A2C3-9A67BD7E52D8}"/>
              </a:ext>
            </a:extLst>
          </p:cNvPr>
          <p:cNvGrpSpPr/>
          <p:nvPr/>
        </p:nvGrpSpPr>
        <p:grpSpPr>
          <a:xfrm>
            <a:off x="0" y="-699"/>
            <a:ext cx="12196232" cy="6859933"/>
            <a:chOff x="0" y="-699"/>
            <a:chExt cx="12196232" cy="6859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009C605-2336-C385-0B8A-36484B0D2F1B}"/>
                </a:ext>
              </a:extLst>
            </p:cNvPr>
            <p:cNvGrpSpPr/>
            <p:nvPr/>
          </p:nvGrpSpPr>
          <p:grpSpPr>
            <a:xfrm>
              <a:off x="4232" y="6382984"/>
              <a:ext cx="12192000" cy="476250"/>
              <a:chOff x="0" y="6381750"/>
              <a:chExt cx="12192000" cy="476250"/>
            </a:xfrm>
            <a:solidFill>
              <a:srgbClr val="C00000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6576DD3-9C29-35B7-9DFA-60ED35CF67A0}"/>
                  </a:ext>
                </a:extLst>
              </p:cNvPr>
              <p:cNvSpPr/>
              <p:nvPr/>
            </p:nvSpPr>
            <p:spPr>
              <a:xfrm>
                <a:off x="0" y="6381750"/>
                <a:ext cx="12192000" cy="476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4581AE1-4A1B-02AD-3D0A-36F5712F7972}"/>
                  </a:ext>
                </a:extLst>
              </p:cNvPr>
              <p:cNvGrpSpPr/>
              <p:nvPr/>
            </p:nvGrpSpPr>
            <p:grpSpPr>
              <a:xfrm>
                <a:off x="160089" y="6467143"/>
                <a:ext cx="4087748" cy="273466"/>
                <a:chOff x="4366684" y="2926127"/>
                <a:chExt cx="3278335" cy="2571063"/>
              </a:xfrm>
              <a:grpFill/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72B4B732-6DCC-0353-FB6B-0C9D8AB5EB29}"/>
                    </a:ext>
                  </a:extLst>
                </p:cNvPr>
                <p:cNvSpPr/>
                <p:nvPr/>
              </p:nvSpPr>
              <p:spPr>
                <a:xfrm>
                  <a:off x="4744501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2AB07116-7CAC-4DB4-8758-0213DA01A99C}"/>
                    </a:ext>
                  </a:extLst>
                </p:cNvPr>
                <p:cNvSpPr/>
                <p:nvPr/>
              </p:nvSpPr>
              <p:spPr>
                <a:xfrm>
                  <a:off x="467662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E46C49F-6040-3668-3F7F-1069D8170EF1}"/>
                    </a:ext>
                  </a:extLst>
                </p:cNvPr>
                <p:cNvSpPr/>
                <p:nvPr/>
              </p:nvSpPr>
              <p:spPr>
                <a:xfrm>
                  <a:off x="5706626" y="2927282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258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97091" y="0"/>
                        <a:pt x="194952" y="0"/>
                        <a:pt x="295125" y="0"/>
                      </a:cubicBezTo>
                      <a:cubicBezTo>
                        <a:pt x="295125" y="2130603"/>
                        <a:pt x="295125" y="4259666"/>
                        <a:pt x="29512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C8C0DF8-7FC0-1EC4-0701-B06C5704D00E}"/>
                    </a:ext>
                  </a:extLst>
                </p:cNvPr>
                <p:cNvSpPr/>
                <p:nvPr/>
              </p:nvSpPr>
              <p:spPr>
                <a:xfrm>
                  <a:off x="5022376" y="2926994"/>
                  <a:ext cx="75101" cy="2394576"/>
                </a:xfrm>
                <a:custGeom>
                  <a:avLst/>
                  <a:gdLst>
                    <a:gd name="connsiteX0" fmla="*/ 0 w 200346"/>
                    <a:gd name="connsiteY0" fmla="*/ 6392581 h 6387957"/>
                    <a:gd name="connsiteX1" fmla="*/ 0 w 200346"/>
                    <a:gd name="connsiteY1" fmla="*/ 0 h 6387957"/>
                    <a:gd name="connsiteX2" fmla="*/ 201117 w 200346"/>
                    <a:gd name="connsiteY2" fmla="*/ 0 h 6387957"/>
                    <a:gd name="connsiteX3" fmla="*/ 201117 w 200346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346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3307" y="0"/>
                        <a:pt x="201117" y="0"/>
                      </a:cubicBezTo>
                      <a:cubicBezTo>
                        <a:pt x="201117" y="2131374"/>
                        <a:pt x="201117" y="4260437"/>
                        <a:pt x="201117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0C4AB30E-FC87-91DB-55AF-92BB8431239E}"/>
                    </a:ext>
                  </a:extLst>
                </p:cNvPr>
                <p:cNvSpPr/>
                <p:nvPr/>
              </p:nvSpPr>
              <p:spPr>
                <a:xfrm>
                  <a:off x="487782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6043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230878E-0CD2-0B6E-1432-21C4475EF364}"/>
                    </a:ext>
                  </a:extLst>
                </p:cNvPr>
                <p:cNvSpPr/>
                <p:nvPr/>
              </p:nvSpPr>
              <p:spPr>
                <a:xfrm>
                  <a:off x="4559765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CDDF62E-3DFC-0799-4E5E-7BEA540D3877}"/>
                    </a:ext>
                  </a:extLst>
                </p:cNvPr>
                <p:cNvSpPr/>
                <p:nvPr/>
              </p:nvSpPr>
              <p:spPr>
                <a:xfrm>
                  <a:off x="4433987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4716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EB813EE2-E8A6-7A82-5D79-53D0F4BDFD17}"/>
                    </a:ext>
                  </a:extLst>
                </p:cNvPr>
                <p:cNvSpPr/>
                <p:nvPr/>
              </p:nvSpPr>
              <p:spPr>
                <a:xfrm>
                  <a:off x="4366684" y="2927282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14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148"/>
                      </a:moveTo>
                      <a:cubicBezTo>
                        <a:pt x="0" y="4569432"/>
                        <a:pt x="0" y="2286257"/>
                        <a:pt x="0" y="0"/>
                      </a:cubicBezTo>
                      <a:cubicBezTo>
                        <a:pt x="33905" y="0"/>
                        <a:pt x="67809" y="0"/>
                        <a:pt x="103255" y="0"/>
                      </a:cubicBezTo>
                      <a:cubicBezTo>
                        <a:pt x="103255" y="2285486"/>
                        <a:pt x="103255" y="456866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D562347-2683-E511-8DAE-DA1A3C715ABB}"/>
                    </a:ext>
                  </a:extLst>
                </p:cNvPr>
                <p:cNvSpPr/>
                <p:nvPr/>
              </p:nvSpPr>
              <p:spPr>
                <a:xfrm>
                  <a:off x="5957386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3945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9F5A1A0-8243-9A2D-7777-A33B32622A04}"/>
                    </a:ext>
                  </a:extLst>
                </p:cNvPr>
                <p:cNvSpPr/>
                <p:nvPr/>
              </p:nvSpPr>
              <p:spPr>
                <a:xfrm>
                  <a:off x="6024689" y="2926127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7230 h 6850294"/>
                    <a:gd name="connsiteX1" fmla="*/ 0 w 100173"/>
                    <a:gd name="connsiteY1" fmla="*/ 0 h 6850294"/>
                    <a:gd name="connsiteX2" fmla="*/ 52398 w 100173"/>
                    <a:gd name="connsiteY2" fmla="*/ 0 h 6850294"/>
                    <a:gd name="connsiteX3" fmla="*/ 103255 w 100173"/>
                    <a:gd name="connsiteY3" fmla="*/ 0 h 6850294"/>
                    <a:gd name="connsiteX4" fmla="*/ 103255 w 100173"/>
                    <a:gd name="connsiteY4" fmla="*/ 6857230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850294">
                      <a:moveTo>
                        <a:pt x="0" y="6857230"/>
                      </a:moveTo>
                      <a:cubicBezTo>
                        <a:pt x="0" y="4572514"/>
                        <a:pt x="0" y="2288569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287798"/>
                        <a:pt x="103255" y="4571743"/>
                        <a:pt x="103255" y="6857230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CB23AD6B-E8BC-4B90-1820-C1861DCC6E47}"/>
                    </a:ext>
                  </a:extLst>
                </p:cNvPr>
                <p:cNvSpPr/>
                <p:nvPr/>
              </p:nvSpPr>
              <p:spPr>
                <a:xfrm>
                  <a:off x="5890084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1714 w 100173"/>
                    <a:gd name="connsiteY2" fmla="*/ 0 h 6387957"/>
                    <a:gd name="connsiteX3" fmla="*/ 101714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33904" y="0"/>
                        <a:pt x="67039" y="0"/>
                        <a:pt x="101714" y="0"/>
                      </a:cubicBezTo>
                      <a:cubicBezTo>
                        <a:pt x="101714" y="2130603"/>
                        <a:pt x="101714" y="4260437"/>
                        <a:pt x="101714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900D9B9-9D25-1193-F5E1-8A49A94FEB62}"/>
                    </a:ext>
                  </a:extLst>
                </p:cNvPr>
                <p:cNvSpPr/>
                <p:nvPr/>
              </p:nvSpPr>
              <p:spPr>
                <a:xfrm>
                  <a:off x="609199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1978"/>
                        <a:pt x="0" y="213291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1207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F5189A5-B72D-1055-3D91-6EC1C250F639}"/>
                    </a:ext>
                  </a:extLst>
                </p:cNvPr>
                <p:cNvSpPr/>
                <p:nvPr/>
              </p:nvSpPr>
              <p:spPr>
                <a:xfrm>
                  <a:off x="7139759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094C3FB-F8CF-CD87-7DFE-ABB7DCECE5B0}"/>
                    </a:ext>
                  </a:extLst>
                </p:cNvPr>
                <p:cNvSpPr/>
                <p:nvPr/>
              </p:nvSpPr>
              <p:spPr>
                <a:xfrm>
                  <a:off x="7280788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4E9D0DE0-0060-624C-5F9B-8DDB54E82274}"/>
                    </a:ext>
                  </a:extLst>
                </p:cNvPr>
                <p:cNvSpPr/>
                <p:nvPr/>
              </p:nvSpPr>
              <p:spPr>
                <a:xfrm>
                  <a:off x="7349773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99402" y="0"/>
                        <a:pt x="195722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9972C5B-2952-C41D-7D05-BCDA4494EF5E}"/>
                    </a:ext>
                  </a:extLst>
                </p:cNvPr>
                <p:cNvSpPr/>
                <p:nvPr/>
              </p:nvSpPr>
              <p:spPr>
                <a:xfrm>
                  <a:off x="7548511" y="2927282"/>
                  <a:ext cx="41911" cy="2569908"/>
                </a:xfrm>
                <a:custGeom>
                  <a:avLst/>
                  <a:gdLst>
                    <a:gd name="connsiteX0" fmla="*/ 0 w 115584"/>
                    <a:gd name="connsiteY0" fmla="*/ 6753975 h 6850294"/>
                    <a:gd name="connsiteX1" fmla="*/ 13099 w 115584"/>
                    <a:gd name="connsiteY1" fmla="*/ 0 h 6850294"/>
                    <a:gd name="connsiteX2" fmla="*/ 118666 w 115584"/>
                    <a:gd name="connsiteY2" fmla="*/ 0 h 6850294"/>
                    <a:gd name="connsiteX3" fmla="*/ 118666 w 115584"/>
                    <a:gd name="connsiteY3" fmla="*/ 6855688 h 6850294"/>
                    <a:gd name="connsiteX0" fmla="*/ 0 w 111805"/>
                    <a:gd name="connsiteY0" fmla="*/ 6836322 h 6855688"/>
                    <a:gd name="connsiteX1" fmla="*/ 6237 w 111805"/>
                    <a:gd name="connsiteY1" fmla="*/ 0 h 6855688"/>
                    <a:gd name="connsiteX2" fmla="*/ 111804 w 111805"/>
                    <a:gd name="connsiteY2" fmla="*/ 0 h 6855688"/>
                    <a:gd name="connsiteX3" fmla="*/ 111804 w 111805"/>
                    <a:gd name="connsiteY3" fmla="*/ 6855688 h 6855688"/>
                    <a:gd name="connsiteX0" fmla="*/ 0 w 111804"/>
                    <a:gd name="connsiteY0" fmla="*/ 6853478 h 6855688"/>
                    <a:gd name="connsiteX1" fmla="*/ 6237 w 111804"/>
                    <a:gd name="connsiteY1" fmla="*/ 0 h 6855688"/>
                    <a:gd name="connsiteX2" fmla="*/ 111804 w 111804"/>
                    <a:gd name="connsiteY2" fmla="*/ 0 h 6855688"/>
                    <a:gd name="connsiteX3" fmla="*/ 111804 w 111804"/>
                    <a:gd name="connsiteY3" fmla="*/ 6855688 h 68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804" h="6855688">
                      <a:moveTo>
                        <a:pt x="0" y="6853478"/>
                      </a:moveTo>
                      <a:cubicBezTo>
                        <a:pt x="14640" y="4603437"/>
                        <a:pt x="3155" y="2253123"/>
                        <a:pt x="6237" y="0"/>
                      </a:cubicBezTo>
                      <a:lnTo>
                        <a:pt x="111804" y="0"/>
                      </a:lnTo>
                      <a:lnTo>
                        <a:pt x="111804" y="6855688"/>
                      </a:ln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AAA2D04-8FBC-EDFB-8BE8-A5F3E6255AD0}"/>
                    </a:ext>
                  </a:extLst>
                </p:cNvPr>
                <p:cNvSpPr/>
                <p:nvPr/>
              </p:nvSpPr>
              <p:spPr>
                <a:xfrm>
                  <a:off x="748524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EB5A91B2-E8CB-6DF1-1214-48A648224A00}"/>
                    </a:ext>
                  </a:extLst>
                </p:cNvPr>
                <p:cNvSpPr/>
                <p:nvPr/>
              </p:nvSpPr>
              <p:spPr>
                <a:xfrm>
                  <a:off x="7616134" y="2926994"/>
                  <a:ext cx="28885" cy="2567886"/>
                </a:xfrm>
                <a:custGeom>
                  <a:avLst/>
                  <a:gdLst>
                    <a:gd name="connsiteX0" fmla="*/ 0 w 77056"/>
                    <a:gd name="connsiteY0" fmla="*/ 6854918 h 6850294"/>
                    <a:gd name="connsiteX1" fmla="*/ 0 w 77056"/>
                    <a:gd name="connsiteY1" fmla="*/ 0 h 6850294"/>
                    <a:gd name="connsiteX2" fmla="*/ 78597 w 77056"/>
                    <a:gd name="connsiteY2" fmla="*/ 0 h 6850294"/>
                    <a:gd name="connsiteX3" fmla="*/ 78597 w 77056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56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25428" y="0"/>
                        <a:pt x="50087" y="0"/>
                        <a:pt x="78597" y="0"/>
                      </a:cubicBezTo>
                      <a:cubicBezTo>
                        <a:pt x="78597" y="2283175"/>
                        <a:pt x="78597" y="4566350"/>
                        <a:pt x="78597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C3F1720-3679-1928-58CA-E7D87E26ADB4}"/>
                    </a:ext>
                  </a:extLst>
                </p:cNvPr>
                <p:cNvSpPr/>
                <p:nvPr/>
              </p:nvSpPr>
              <p:spPr>
                <a:xfrm>
                  <a:off x="6838507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0843F040-ED0C-E6BD-8556-16CA16CB58B4}"/>
                    </a:ext>
                  </a:extLst>
                </p:cNvPr>
                <p:cNvSpPr/>
                <p:nvPr/>
              </p:nvSpPr>
              <p:spPr>
                <a:xfrm>
                  <a:off x="698099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E6A9EA4-630E-831E-482C-A4105C45AE62}"/>
                    </a:ext>
                  </a:extLst>
                </p:cNvPr>
                <p:cNvSpPr/>
                <p:nvPr/>
              </p:nvSpPr>
              <p:spPr>
                <a:xfrm>
                  <a:off x="706505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0C3E997-8872-A9EB-2D4F-FC51511BA342}"/>
                    </a:ext>
                  </a:extLst>
                </p:cNvPr>
                <p:cNvSpPr/>
                <p:nvPr/>
              </p:nvSpPr>
              <p:spPr>
                <a:xfrm>
                  <a:off x="6754449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EA532EA-30A9-1016-8368-F9CCC2EEDB73}"/>
                    </a:ext>
                  </a:extLst>
                </p:cNvPr>
                <p:cNvSpPr/>
                <p:nvPr/>
              </p:nvSpPr>
              <p:spPr>
                <a:xfrm>
                  <a:off x="633491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2748"/>
                        <a:pt x="0" y="213291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FBEF27B7-23DB-8DDE-442E-02EBBEFFDA6E}"/>
                    </a:ext>
                  </a:extLst>
                </p:cNvPr>
                <p:cNvSpPr/>
                <p:nvPr/>
              </p:nvSpPr>
              <p:spPr>
                <a:xfrm>
                  <a:off x="6159871" y="2926127"/>
                  <a:ext cx="37550" cy="2397464"/>
                </a:xfrm>
                <a:custGeom>
                  <a:avLst/>
                  <a:gdLst>
                    <a:gd name="connsiteX0" fmla="*/ 0 w 100173"/>
                    <a:gd name="connsiteY0" fmla="*/ 6395663 h 6395662"/>
                    <a:gd name="connsiteX1" fmla="*/ 0 w 100173"/>
                    <a:gd name="connsiteY1" fmla="*/ 0 h 6395662"/>
                    <a:gd name="connsiteX2" fmla="*/ 52398 w 100173"/>
                    <a:gd name="connsiteY2" fmla="*/ 0 h 6395662"/>
                    <a:gd name="connsiteX3" fmla="*/ 103255 w 100173"/>
                    <a:gd name="connsiteY3" fmla="*/ 0 h 6395662"/>
                    <a:gd name="connsiteX4" fmla="*/ 103255 w 100173"/>
                    <a:gd name="connsiteY4" fmla="*/ 6395663 h 6395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395662">
                      <a:moveTo>
                        <a:pt x="0" y="6395663"/>
                      </a:moveTo>
                      <a:cubicBezTo>
                        <a:pt x="0" y="4265060"/>
                        <a:pt x="0" y="2135227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132915"/>
                        <a:pt x="103255" y="4261977"/>
                        <a:pt x="103255" y="6395663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6DC29BA-09D5-F668-C903-5317C908CE98}"/>
                    </a:ext>
                  </a:extLst>
                </p:cNvPr>
                <p:cNvSpPr/>
                <p:nvPr/>
              </p:nvSpPr>
              <p:spPr>
                <a:xfrm>
                  <a:off x="6231712" y="2926127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B6CD4DC-6664-5928-EDDB-844ACAA0C210}"/>
                    </a:ext>
                  </a:extLst>
                </p:cNvPr>
                <p:cNvSpPr/>
                <p:nvPr/>
              </p:nvSpPr>
              <p:spPr>
                <a:xfrm>
                  <a:off x="6598401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C1B84877-CE70-F098-D4A8-DB2220048762}"/>
                    </a:ext>
                  </a:extLst>
                </p:cNvPr>
                <p:cNvSpPr/>
                <p:nvPr/>
              </p:nvSpPr>
              <p:spPr>
                <a:xfrm>
                  <a:off x="6680669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EC9EBF7-B221-74E3-04EA-3371B42D13C7}"/>
                    </a:ext>
                  </a:extLst>
                </p:cNvPr>
                <p:cNvSpPr/>
                <p:nvPr/>
              </p:nvSpPr>
              <p:spPr>
                <a:xfrm>
                  <a:off x="651613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181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181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181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134" y="0"/>
                        <a:pt x="67039" y="0"/>
                        <a:pt x="103255" y="0"/>
                      </a:cubicBezTo>
                      <a:cubicBezTo>
                        <a:pt x="103255" y="2130603"/>
                        <a:pt x="103255" y="4260436"/>
                        <a:pt x="103255" y="639181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3B5DB351-2AEB-EEDB-E0F2-3251B4DECFC7}"/>
                    </a:ext>
                  </a:extLst>
                </p:cNvPr>
                <p:cNvSpPr/>
                <p:nvPr/>
              </p:nvSpPr>
              <p:spPr>
                <a:xfrm>
                  <a:off x="6399205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55663C1-436F-4CCE-7092-0E27E1448E4B}"/>
                    </a:ext>
                  </a:extLst>
                </p:cNvPr>
                <p:cNvSpPr/>
                <p:nvPr/>
              </p:nvSpPr>
              <p:spPr>
                <a:xfrm>
                  <a:off x="5237391" y="2926127"/>
                  <a:ext cx="144425" cy="2394576"/>
                </a:xfrm>
                <a:custGeom>
                  <a:avLst/>
                  <a:gdLst>
                    <a:gd name="connsiteX0" fmla="*/ 0 w 385280"/>
                    <a:gd name="connsiteY0" fmla="*/ 6393351 h 6387957"/>
                    <a:gd name="connsiteX1" fmla="*/ 0 w 385280"/>
                    <a:gd name="connsiteY1" fmla="*/ 0 h 6387957"/>
                    <a:gd name="connsiteX2" fmla="*/ 387593 w 385280"/>
                    <a:gd name="connsiteY2" fmla="*/ 0 h 6387957"/>
                    <a:gd name="connsiteX3" fmla="*/ 387593 w 38528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280" h="6387957">
                      <a:moveTo>
                        <a:pt x="0" y="639335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128684" y="0"/>
                        <a:pt x="256597" y="0"/>
                        <a:pt x="387593" y="0"/>
                      </a:cubicBezTo>
                      <a:cubicBezTo>
                        <a:pt x="387593" y="2130603"/>
                        <a:pt x="387593" y="4261207"/>
                        <a:pt x="387593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AC3E2C16-A8FE-4502-58FF-F6E81C67A226}"/>
                    </a:ext>
                  </a:extLst>
                </p:cNvPr>
                <p:cNvSpPr/>
                <p:nvPr/>
              </p:nvSpPr>
              <p:spPr>
                <a:xfrm>
                  <a:off x="512326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59666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2D5E3297-C39F-D2FF-724E-6A43DDC818D5}"/>
                    </a:ext>
                  </a:extLst>
                </p:cNvPr>
                <p:cNvSpPr/>
                <p:nvPr/>
              </p:nvSpPr>
              <p:spPr>
                <a:xfrm>
                  <a:off x="5611343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EBF8AE89-E59E-B2A2-1F01-906983E30A3F}"/>
                    </a:ext>
                  </a:extLst>
                </p:cNvPr>
                <p:cNvSpPr/>
                <p:nvPr/>
              </p:nvSpPr>
              <p:spPr>
                <a:xfrm>
                  <a:off x="540725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10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CB058513-CA54-0DC4-B982-730DECF882FD}"/>
                    </a:ext>
                  </a:extLst>
                </p:cNvPr>
                <p:cNvSpPr/>
                <p:nvPr/>
              </p:nvSpPr>
              <p:spPr>
                <a:xfrm>
                  <a:off x="5470252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7BAEC28-C599-33CA-0389-EE0A378E22A4}"/>
                    </a:ext>
                  </a:extLst>
                </p:cNvPr>
                <p:cNvSpPr/>
                <p:nvPr/>
              </p:nvSpPr>
              <p:spPr>
                <a:xfrm>
                  <a:off x="5533244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44D6D36-136C-B647-B09C-C8F67EEE1F2A}"/>
                </a:ext>
              </a:extLst>
            </p:cNvPr>
            <p:cNvGrpSpPr/>
            <p:nvPr/>
          </p:nvGrpSpPr>
          <p:grpSpPr>
            <a:xfrm>
              <a:off x="166248" y="6490548"/>
              <a:ext cx="4247655" cy="273466"/>
              <a:chOff x="4366684" y="2926127"/>
              <a:chExt cx="3278335" cy="2571063"/>
            </a:xfrm>
          </p:grpSpPr>
          <p:sp>
            <p:nvSpPr>
              <p:cNvPr id="41" name="Freeform: Shape 4">
                <a:extLst>
                  <a:ext uri="{FF2B5EF4-FFF2-40B4-BE49-F238E27FC236}">
                    <a16:creationId xmlns:a16="http://schemas.microsoft.com/office/drawing/2014/main" id="{5A451AA7-7E5F-401D-EE5C-1678806567D4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Freeform: Shape 5">
                <a:extLst>
                  <a:ext uri="{FF2B5EF4-FFF2-40B4-BE49-F238E27FC236}">
                    <a16:creationId xmlns:a16="http://schemas.microsoft.com/office/drawing/2014/main" id="{F1888644-F5A4-2E42-C9C9-A8E3082A1ED2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Freeform: Shape 6">
                <a:extLst>
                  <a:ext uri="{FF2B5EF4-FFF2-40B4-BE49-F238E27FC236}">
                    <a16:creationId xmlns:a16="http://schemas.microsoft.com/office/drawing/2014/main" id="{AFCE4F00-DADE-8829-AF25-6B9F0A7DC899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Freeform: Shape 7">
                <a:extLst>
                  <a:ext uri="{FF2B5EF4-FFF2-40B4-BE49-F238E27FC236}">
                    <a16:creationId xmlns:a16="http://schemas.microsoft.com/office/drawing/2014/main" id="{ECC7AEC5-6AD0-C96D-DE39-3C8CAEEDC9AB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Freeform: Shape 8">
                <a:extLst>
                  <a:ext uri="{FF2B5EF4-FFF2-40B4-BE49-F238E27FC236}">
                    <a16:creationId xmlns:a16="http://schemas.microsoft.com/office/drawing/2014/main" id="{FDFD5C7D-F1BB-D8F3-8B62-BE8E16FD445E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Freeform: Shape 9">
                <a:extLst>
                  <a:ext uri="{FF2B5EF4-FFF2-40B4-BE49-F238E27FC236}">
                    <a16:creationId xmlns:a16="http://schemas.microsoft.com/office/drawing/2014/main" id="{3814F2C2-2166-8AD3-3E42-4A423E1312F6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6E20190E-F844-CEE5-B2B4-AA7939340648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6A7289FC-FB56-7CF2-C58D-3C80A450A693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0FA11E0D-2F89-4AFC-BEF3-906E4B86BCAB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7C007502-1A2A-1146-E168-FD2860681D6B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CAE6AF19-5EA0-2C0A-629A-28AF60F2A91D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FBE4FB7B-62A7-78D0-7BAB-6098CD9EF30D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3B0741EC-52C6-61C0-4931-4EE4E035AAF2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Freeform: Shape 17">
                <a:extLst>
                  <a:ext uri="{FF2B5EF4-FFF2-40B4-BE49-F238E27FC236}">
                    <a16:creationId xmlns:a16="http://schemas.microsoft.com/office/drawing/2014/main" id="{A029E947-1BEB-2DC8-7F13-92DBB675CC5F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3DA680ED-936F-04EA-2B74-4BCC8091B83E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Freeform: Shape 19">
                <a:extLst>
                  <a:ext uri="{FF2B5EF4-FFF2-40B4-BE49-F238E27FC236}">
                    <a16:creationId xmlns:a16="http://schemas.microsoft.com/office/drawing/2014/main" id="{1F66E5A9-0653-022F-DA0D-F2CFF2213CF4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Freeform: Shape 20">
                <a:extLst>
                  <a:ext uri="{FF2B5EF4-FFF2-40B4-BE49-F238E27FC236}">
                    <a16:creationId xmlns:a16="http://schemas.microsoft.com/office/drawing/2014/main" id="{27FE5CC6-8CA7-9A02-23C9-72E798483D70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Freeform: Shape 21">
                <a:extLst>
                  <a:ext uri="{FF2B5EF4-FFF2-40B4-BE49-F238E27FC236}">
                    <a16:creationId xmlns:a16="http://schemas.microsoft.com/office/drawing/2014/main" id="{CD9EBB37-B50E-9A31-1772-9A0F19FD7588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Freeform: Shape 22">
                <a:extLst>
                  <a:ext uri="{FF2B5EF4-FFF2-40B4-BE49-F238E27FC236}">
                    <a16:creationId xmlns:a16="http://schemas.microsoft.com/office/drawing/2014/main" id="{AD682D69-861C-9CD2-427E-CBEA71430C6B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Freeform: Shape 23">
                <a:extLst>
                  <a:ext uri="{FF2B5EF4-FFF2-40B4-BE49-F238E27FC236}">
                    <a16:creationId xmlns:a16="http://schemas.microsoft.com/office/drawing/2014/main" id="{12B83BB0-3253-433F-8F40-F01BC74BC483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Freeform: Shape 24">
                <a:extLst>
                  <a:ext uri="{FF2B5EF4-FFF2-40B4-BE49-F238E27FC236}">
                    <a16:creationId xmlns:a16="http://schemas.microsoft.com/office/drawing/2014/main" id="{806FD6E5-3C48-B219-6C95-85C45C34434C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Freeform: Shape 25">
                <a:extLst>
                  <a:ext uri="{FF2B5EF4-FFF2-40B4-BE49-F238E27FC236}">
                    <a16:creationId xmlns:a16="http://schemas.microsoft.com/office/drawing/2014/main" id="{C9141458-0F75-90D4-9FD6-C4CC4F9EDCAE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Freeform: Shape 26">
                <a:extLst>
                  <a:ext uri="{FF2B5EF4-FFF2-40B4-BE49-F238E27FC236}">
                    <a16:creationId xmlns:a16="http://schemas.microsoft.com/office/drawing/2014/main" id="{65F7B383-6EE3-613E-DA16-C9435D74AB7E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4" name="Freeform: Shape 27">
                <a:extLst>
                  <a:ext uri="{FF2B5EF4-FFF2-40B4-BE49-F238E27FC236}">
                    <a16:creationId xmlns:a16="http://schemas.microsoft.com/office/drawing/2014/main" id="{D211CD85-F7E6-AE49-6D03-F86B1E0FAECB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Freeform: Shape 28">
                <a:extLst>
                  <a:ext uri="{FF2B5EF4-FFF2-40B4-BE49-F238E27FC236}">
                    <a16:creationId xmlns:a16="http://schemas.microsoft.com/office/drawing/2014/main" id="{D3F8CCA8-E446-B3EA-10FC-AE6D08A498BC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6" name="Freeform: Shape 29">
                <a:extLst>
                  <a:ext uri="{FF2B5EF4-FFF2-40B4-BE49-F238E27FC236}">
                    <a16:creationId xmlns:a16="http://schemas.microsoft.com/office/drawing/2014/main" id="{F146170F-7F9C-6CA1-E943-E76297F47E32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7" name="Freeform: Shape 30">
                <a:extLst>
                  <a:ext uri="{FF2B5EF4-FFF2-40B4-BE49-F238E27FC236}">
                    <a16:creationId xmlns:a16="http://schemas.microsoft.com/office/drawing/2014/main" id="{DD9AE7AD-33C6-035D-8873-058FEBE0CCD6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Freeform: Shape 31">
                <a:extLst>
                  <a:ext uri="{FF2B5EF4-FFF2-40B4-BE49-F238E27FC236}">
                    <a16:creationId xmlns:a16="http://schemas.microsoft.com/office/drawing/2014/main" id="{A0E5B5A8-F0CD-5C8F-7D61-F4D356A5352C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reeform: Shape 32">
                <a:extLst>
                  <a:ext uri="{FF2B5EF4-FFF2-40B4-BE49-F238E27FC236}">
                    <a16:creationId xmlns:a16="http://schemas.microsoft.com/office/drawing/2014/main" id="{31403167-6573-3E4B-EA5F-4C2C9D79E1F0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reeform: Shape 33">
                <a:extLst>
                  <a:ext uri="{FF2B5EF4-FFF2-40B4-BE49-F238E27FC236}">
                    <a16:creationId xmlns:a16="http://schemas.microsoft.com/office/drawing/2014/main" id="{AB2F8CDA-7497-B9CC-4578-1662AF35ADD9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reeform: Shape 34">
                <a:extLst>
                  <a:ext uri="{FF2B5EF4-FFF2-40B4-BE49-F238E27FC236}">
                    <a16:creationId xmlns:a16="http://schemas.microsoft.com/office/drawing/2014/main" id="{C5AAA7AD-94E3-CA12-2A7D-E9A64270F7AC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Freeform: Shape 35">
                <a:extLst>
                  <a:ext uri="{FF2B5EF4-FFF2-40B4-BE49-F238E27FC236}">
                    <a16:creationId xmlns:a16="http://schemas.microsoft.com/office/drawing/2014/main" id="{0AD9CF12-3D57-2764-79D7-6E2F8AEC4863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Freeform: Shape 36">
                <a:extLst>
                  <a:ext uri="{FF2B5EF4-FFF2-40B4-BE49-F238E27FC236}">
                    <a16:creationId xmlns:a16="http://schemas.microsoft.com/office/drawing/2014/main" id="{0BBBB24E-28B5-9623-386A-8576C754FB5E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Freeform: Shape 37">
                <a:extLst>
                  <a:ext uri="{FF2B5EF4-FFF2-40B4-BE49-F238E27FC236}">
                    <a16:creationId xmlns:a16="http://schemas.microsoft.com/office/drawing/2014/main" id="{2FC0DBAC-A896-A7BC-330E-54392F5427EE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Freeform: Shape 38">
                <a:extLst>
                  <a:ext uri="{FF2B5EF4-FFF2-40B4-BE49-F238E27FC236}">
                    <a16:creationId xmlns:a16="http://schemas.microsoft.com/office/drawing/2014/main" id="{8E956067-7D1E-4A5B-C380-C4A912F04452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7D53CDB-56D7-0097-C8A1-7A9868F19F93}"/>
                </a:ext>
              </a:extLst>
            </p:cNvPr>
            <p:cNvSpPr/>
            <p:nvPr/>
          </p:nvSpPr>
          <p:spPr>
            <a:xfrm>
              <a:off x="0" y="-699"/>
              <a:ext cx="1219199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ko-KR" altLang="en-US" sz="36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86077B0-41BD-479D-EB03-ED01CEE39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7" y="34941"/>
              <a:ext cx="1343005" cy="57504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FED3CAC-D2FE-3CBC-1A56-E8804D8C7877}"/>
                </a:ext>
              </a:extLst>
            </p:cNvPr>
            <p:cNvSpPr txBox="1"/>
            <p:nvPr/>
          </p:nvSpPr>
          <p:spPr>
            <a:xfrm>
              <a:off x="4866471" y="43093"/>
              <a:ext cx="2459055" cy="55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dirty="0">
                  <a:solidFill>
                    <a:srgbClr val="C00000"/>
                  </a:solidFill>
                </a:rPr>
                <a:t>Key Differences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D307227E-72C1-460E-8E8D-516C02F3559D}"/>
              </a:ext>
            </a:extLst>
          </p:cNvPr>
          <p:cNvSpPr txBox="1"/>
          <p:nvPr/>
        </p:nvSpPr>
        <p:spPr>
          <a:xfrm>
            <a:off x="587229" y="1122147"/>
            <a:ext cx="11604770" cy="369332"/>
          </a:xfrm>
          <a:prstGeom prst="rect">
            <a:avLst/>
          </a:prstGeom>
          <a:solidFill>
            <a:srgbClr val="00808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Model-Based: Learns environment model, plans actions. Model-Free: Learns policies/values directly from experience.</a:t>
            </a:r>
          </a:p>
        </p:txBody>
      </p: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3AB8F34-CC59-1AC2-AF3C-61597B2CF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410886"/>
              </p:ext>
            </p:extLst>
          </p:nvPr>
        </p:nvGraphicFramePr>
        <p:xfrm>
          <a:off x="1971955" y="2382575"/>
          <a:ext cx="8129468" cy="1854200"/>
        </p:xfrm>
        <a:graphic>
          <a:graphicData uri="http://schemas.openxmlformats.org/drawingml/2006/table">
            <a:tbl>
              <a:tblPr firstRow="1" bandRow="1">
                <a:solidFill>
                  <a:srgbClr val="008080"/>
                </a:solidFill>
                <a:tableStyleId>{5C22544A-7EE6-4342-B048-85BDC9FD1C3A}</a:tableStyleId>
              </a:tblPr>
              <a:tblGrid>
                <a:gridCol w="2709334">
                  <a:extLst>
                    <a:ext uri="{9D8B030D-6E8A-4147-A177-3AD203B41FA5}">
                      <a16:colId xmlns:a16="http://schemas.microsoft.com/office/drawing/2014/main" val="3564357242"/>
                    </a:ext>
                  </a:extLst>
                </a:gridCol>
                <a:gridCol w="2710800">
                  <a:extLst>
                    <a:ext uri="{9D8B030D-6E8A-4147-A177-3AD203B41FA5}">
                      <a16:colId xmlns:a16="http://schemas.microsoft.com/office/drawing/2014/main" val="1011119335"/>
                    </a:ext>
                  </a:extLst>
                </a:gridCol>
                <a:gridCol w="2709334">
                  <a:extLst>
                    <a:ext uri="{9D8B030D-6E8A-4147-A177-3AD203B41FA5}">
                      <a16:colId xmlns:a16="http://schemas.microsoft.com/office/drawing/2014/main" val="3882920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Aspect</a:t>
                      </a:r>
                    </a:p>
                  </a:txBody>
                  <a:tcP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Model-Based RL</a:t>
                      </a:r>
                    </a:p>
                  </a:txBody>
                  <a:tcP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Model-Free RL</a:t>
                      </a:r>
                    </a:p>
                  </a:txBody>
                  <a:tcP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0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Builds and uses a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model, direct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6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842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Computational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(planning)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Lower (no planning)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25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 with good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Slower, needs more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61679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08BABAD2-B064-CA1B-46A6-47C0B008809E}"/>
              </a:ext>
            </a:extLst>
          </p:cNvPr>
          <p:cNvSpPr txBox="1"/>
          <p:nvPr/>
        </p:nvSpPr>
        <p:spPr>
          <a:xfrm>
            <a:off x="2904140" y="4618561"/>
            <a:ext cx="5378012" cy="646331"/>
          </a:xfrm>
          <a:prstGeom prst="rect">
            <a:avLst/>
          </a:prstGeom>
          <a:solidFill>
            <a:srgbClr val="00808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Fig: </a:t>
            </a:r>
            <a:r>
              <a:rPr lang="en-IN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Comparing the core attributes of both approaches.</a:t>
            </a:r>
          </a:p>
        </p:txBody>
      </p:sp>
    </p:spTree>
    <p:extLst>
      <p:ext uri="{BB962C8B-B14F-4D97-AF65-F5344CB8AC3E}">
        <p14:creationId xmlns:p14="http://schemas.microsoft.com/office/powerpoint/2010/main" val="420780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AAC2B-0524-8585-C7FE-C775C09D4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98144A91-60F8-3568-3F5F-8D4F5415B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B6363BE-C0D1-7D26-B851-CE0BB1F7F7F9}"/>
              </a:ext>
            </a:extLst>
          </p:cNvPr>
          <p:cNvGrpSpPr/>
          <p:nvPr/>
        </p:nvGrpSpPr>
        <p:grpSpPr>
          <a:xfrm>
            <a:off x="0" y="-699"/>
            <a:ext cx="12196232" cy="6859933"/>
            <a:chOff x="0" y="-699"/>
            <a:chExt cx="12196232" cy="6859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0133DD5-49BA-0015-83E6-73F0F1B24596}"/>
                </a:ext>
              </a:extLst>
            </p:cNvPr>
            <p:cNvGrpSpPr/>
            <p:nvPr/>
          </p:nvGrpSpPr>
          <p:grpSpPr>
            <a:xfrm>
              <a:off x="4232" y="6382984"/>
              <a:ext cx="12192000" cy="476250"/>
              <a:chOff x="0" y="6381750"/>
              <a:chExt cx="12192000" cy="476250"/>
            </a:xfrm>
            <a:solidFill>
              <a:srgbClr val="C00000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42B5551-846B-790F-010F-47774A6369A5}"/>
                  </a:ext>
                </a:extLst>
              </p:cNvPr>
              <p:cNvSpPr/>
              <p:nvPr/>
            </p:nvSpPr>
            <p:spPr>
              <a:xfrm>
                <a:off x="0" y="6381750"/>
                <a:ext cx="12192000" cy="476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432083B-84E8-4943-062D-50B0465166BC}"/>
                  </a:ext>
                </a:extLst>
              </p:cNvPr>
              <p:cNvGrpSpPr/>
              <p:nvPr/>
            </p:nvGrpSpPr>
            <p:grpSpPr>
              <a:xfrm>
                <a:off x="160089" y="6467143"/>
                <a:ext cx="4087748" cy="273466"/>
                <a:chOff x="4366684" y="2926127"/>
                <a:chExt cx="3278335" cy="2571063"/>
              </a:xfrm>
              <a:grpFill/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3042DBD3-ACA1-E326-246F-65C606695BE2}"/>
                    </a:ext>
                  </a:extLst>
                </p:cNvPr>
                <p:cNvSpPr/>
                <p:nvPr/>
              </p:nvSpPr>
              <p:spPr>
                <a:xfrm>
                  <a:off x="4744501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1E3C0160-1110-4F33-6871-CF9112728E92}"/>
                    </a:ext>
                  </a:extLst>
                </p:cNvPr>
                <p:cNvSpPr/>
                <p:nvPr/>
              </p:nvSpPr>
              <p:spPr>
                <a:xfrm>
                  <a:off x="467662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3EC26CA-9D18-AC6C-E02F-C4202EE000A4}"/>
                    </a:ext>
                  </a:extLst>
                </p:cNvPr>
                <p:cNvSpPr/>
                <p:nvPr/>
              </p:nvSpPr>
              <p:spPr>
                <a:xfrm>
                  <a:off x="5706626" y="2927282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258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97091" y="0"/>
                        <a:pt x="194952" y="0"/>
                        <a:pt x="295125" y="0"/>
                      </a:cubicBezTo>
                      <a:cubicBezTo>
                        <a:pt x="295125" y="2130603"/>
                        <a:pt x="295125" y="4259666"/>
                        <a:pt x="29512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CC301D5-0EE5-A47C-B471-459D0F52E302}"/>
                    </a:ext>
                  </a:extLst>
                </p:cNvPr>
                <p:cNvSpPr/>
                <p:nvPr/>
              </p:nvSpPr>
              <p:spPr>
                <a:xfrm>
                  <a:off x="5022376" y="2926994"/>
                  <a:ext cx="75101" cy="2394576"/>
                </a:xfrm>
                <a:custGeom>
                  <a:avLst/>
                  <a:gdLst>
                    <a:gd name="connsiteX0" fmla="*/ 0 w 200346"/>
                    <a:gd name="connsiteY0" fmla="*/ 6392581 h 6387957"/>
                    <a:gd name="connsiteX1" fmla="*/ 0 w 200346"/>
                    <a:gd name="connsiteY1" fmla="*/ 0 h 6387957"/>
                    <a:gd name="connsiteX2" fmla="*/ 201117 w 200346"/>
                    <a:gd name="connsiteY2" fmla="*/ 0 h 6387957"/>
                    <a:gd name="connsiteX3" fmla="*/ 201117 w 200346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346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3307" y="0"/>
                        <a:pt x="201117" y="0"/>
                      </a:cubicBezTo>
                      <a:cubicBezTo>
                        <a:pt x="201117" y="2131374"/>
                        <a:pt x="201117" y="4260437"/>
                        <a:pt x="201117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4808D53C-1814-5C3B-C34F-55BA3AD551BA}"/>
                    </a:ext>
                  </a:extLst>
                </p:cNvPr>
                <p:cNvSpPr/>
                <p:nvPr/>
              </p:nvSpPr>
              <p:spPr>
                <a:xfrm>
                  <a:off x="487782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6043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732F83F4-004E-A29C-5795-336FEC9DB809}"/>
                    </a:ext>
                  </a:extLst>
                </p:cNvPr>
                <p:cNvSpPr/>
                <p:nvPr/>
              </p:nvSpPr>
              <p:spPr>
                <a:xfrm>
                  <a:off x="4559765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48B6717-90FD-39D6-6A43-5057755EAF9A}"/>
                    </a:ext>
                  </a:extLst>
                </p:cNvPr>
                <p:cNvSpPr/>
                <p:nvPr/>
              </p:nvSpPr>
              <p:spPr>
                <a:xfrm>
                  <a:off x="4433987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4716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6E6C93EB-B40E-AB48-59E5-EDEBE6B74B29}"/>
                    </a:ext>
                  </a:extLst>
                </p:cNvPr>
                <p:cNvSpPr/>
                <p:nvPr/>
              </p:nvSpPr>
              <p:spPr>
                <a:xfrm>
                  <a:off x="4366684" y="2927282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14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148"/>
                      </a:moveTo>
                      <a:cubicBezTo>
                        <a:pt x="0" y="4569432"/>
                        <a:pt x="0" y="2286257"/>
                        <a:pt x="0" y="0"/>
                      </a:cubicBezTo>
                      <a:cubicBezTo>
                        <a:pt x="33905" y="0"/>
                        <a:pt x="67809" y="0"/>
                        <a:pt x="103255" y="0"/>
                      </a:cubicBezTo>
                      <a:cubicBezTo>
                        <a:pt x="103255" y="2285486"/>
                        <a:pt x="103255" y="456866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7621547-9975-B0F7-2787-4ABBC60A89C5}"/>
                    </a:ext>
                  </a:extLst>
                </p:cNvPr>
                <p:cNvSpPr/>
                <p:nvPr/>
              </p:nvSpPr>
              <p:spPr>
                <a:xfrm>
                  <a:off x="5957386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3945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BE68CD3-F1CB-2A31-3C47-F2EBBC970310}"/>
                    </a:ext>
                  </a:extLst>
                </p:cNvPr>
                <p:cNvSpPr/>
                <p:nvPr/>
              </p:nvSpPr>
              <p:spPr>
                <a:xfrm>
                  <a:off x="6024689" y="2926127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7230 h 6850294"/>
                    <a:gd name="connsiteX1" fmla="*/ 0 w 100173"/>
                    <a:gd name="connsiteY1" fmla="*/ 0 h 6850294"/>
                    <a:gd name="connsiteX2" fmla="*/ 52398 w 100173"/>
                    <a:gd name="connsiteY2" fmla="*/ 0 h 6850294"/>
                    <a:gd name="connsiteX3" fmla="*/ 103255 w 100173"/>
                    <a:gd name="connsiteY3" fmla="*/ 0 h 6850294"/>
                    <a:gd name="connsiteX4" fmla="*/ 103255 w 100173"/>
                    <a:gd name="connsiteY4" fmla="*/ 6857230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850294">
                      <a:moveTo>
                        <a:pt x="0" y="6857230"/>
                      </a:moveTo>
                      <a:cubicBezTo>
                        <a:pt x="0" y="4572514"/>
                        <a:pt x="0" y="2288569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287798"/>
                        <a:pt x="103255" y="4571743"/>
                        <a:pt x="103255" y="6857230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3E74B45-74EB-8234-66BC-C22D6861CE3E}"/>
                    </a:ext>
                  </a:extLst>
                </p:cNvPr>
                <p:cNvSpPr/>
                <p:nvPr/>
              </p:nvSpPr>
              <p:spPr>
                <a:xfrm>
                  <a:off x="5890084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1714 w 100173"/>
                    <a:gd name="connsiteY2" fmla="*/ 0 h 6387957"/>
                    <a:gd name="connsiteX3" fmla="*/ 101714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33904" y="0"/>
                        <a:pt x="67039" y="0"/>
                        <a:pt x="101714" y="0"/>
                      </a:cubicBezTo>
                      <a:cubicBezTo>
                        <a:pt x="101714" y="2130603"/>
                        <a:pt x="101714" y="4260437"/>
                        <a:pt x="101714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CF96DC4-38D9-9DA9-CF31-4599F989DA98}"/>
                    </a:ext>
                  </a:extLst>
                </p:cNvPr>
                <p:cNvSpPr/>
                <p:nvPr/>
              </p:nvSpPr>
              <p:spPr>
                <a:xfrm>
                  <a:off x="609199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1978"/>
                        <a:pt x="0" y="213291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1207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0CB8B0ED-070E-F552-C0A9-A8E3C75318B3}"/>
                    </a:ext>
                  </a:extLst>
                </p:cNvPr>
                <p:cNvSpPr/>
                <p:nvPr/>
              </p:nvSpPr>
              <p:spPr>
                <a:xfrm>
                  <a:off x="7139759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DC07F083-FFC8-B45E-D58D-AD69C413A154}"/>
                    </a:ext>
                  </a:extLst>
                </p:cNvPr>
                <p:cNvSpPr/>
                <p:nvPr/>
              </p:nvSpPr>
              <p:spPr>
                <a:xfrm>
                  <a:off x="7280788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AA34A37B-EC52-51EE-EB16-97371DA53218}"/>
                    </a:ext>
                  </a:extLst>
                </p:cNvPr>
                <p:cNvSpPr/>
                <p:nvPr/>
              </p:nvSpPr>
              <p:spPr>
                <a:xfrm>
                  <a:off x="7349773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99402" y="0"/>
                        <a:pt x="195722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845AFC8-480E-1A9C-791A-0E54BA3115E1}"/>
                    </a:ext>
                  </a:extLst>
                </p:cNvPr>
                <p:cNvSpPr/>
                <p:nvPr/>
              </p:nvSpPr>
              <p:spPr>
                <a:xfrm>
                  <a:off x="7548511" y="2927282"/>
                  <a:ext cx="41911" cy="2569908"/>
                </a:xfrm>
                <a:custGeom>
                  <a:avLst/>
                  <a:gdLst>
                    <a:gd name="connsiteX0" fmla="*/ 0 w 115584"/>
                    <a:gd name="connsiteY0" fmla="*/ 6753975 h 6850294"/>
                    <a:gd name="connsiteX1" fmla="*/ 13099 w 115584"/>
                    <a:gd name="connsiteY1" fmla="*/ 0 h 6850294"/>
                    <a:gd name="connsiteX2" fmla="*/ 118666 w 115584"/>
                    <a:gd name="connsiteY2" fmla="*/ 0 h 6850294"/>
                    <a:gd name="connsiteX3" fmla="*/ 118666 w 115584"/>
                    <a:gd name="connsiteY3" fmla="*/ 6855688 h 6850294"/>
                    <a:gd name="connsiteX0" fmla="*/ 0 w 111805"/>
                    <a:gd name="connsiteY0" fmla="*/ 6836322 h 6855688"/>
                    <a:gd name="connsiteX1" fmla="*/ 6237 w 111805"/>
                    <a:gd name="connsiteY1" fmla="*/ 0 h 6855688"/>
                    <a:gd name="connsiteX2" fmla="*/ 111804 w 111805"/>
                    <a:gd name="connsiteY2" fmla="*/ 0 h 6855688"/>
                    <a:gd name="connsiteX3" fmla="*/ 111804 w 111805"/>
                    <a:gd name="connsiteY3" fmla="*/ 6855688 h 6855688"/>
                    <a:gd name="connsiteX0" fmla="*/ 0 w 111804"/>
                    <a:gd name="connsiteY0" fmla="*/ 6853478 h 6855688"/>
                    <a:gd name="connsiteX1" fmla="*/ 6237 w 111804"/>
                    <a:gd name="connsiteY1" fmla="*/ 0 h 6855688"/>
                    <a:gd name="connsiteX2" fmla="*/ 111804 w 111804"/>
                    <a:gd name="connsiteY2" fmla="*/ 0 h 6855688"/>
                    <a:gd name="connsiteX3" fmla="*/ 111804 w 111804"/>
                    <a:gd name="connsiteY3" fmla="*/ 6855688 h 68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804" h="6855688">
                      <a:moveTo>
                        <a:pt x="0" y="6853478"/>
                      </a:moveTo>
                      <a:cubicBezTo>
                        <a:pt x="14640" y="4603437"/>
                        <a:pt x="3155" y="2253123"/>
                        <a:pt x="6237" y="0"/>
                      </a:cubicBezTo>
                      <a:lnTo>
                        <a:pt x="111804" y="0"/>
                      </a:lnTo>
                      <a:lnTo>
                        <a:pt x="111804" y="6855688"/>
                      </a:ln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3482F01-3026-87B4-38AB-01E464C78B24}"/>
                    </a:ext>
                  </a:extLst>
                </p:cNvPr>
                <p:cNvSpPr/>
                <p:nvPr/>
              </p:nvSpPr>
              <p:spPr>
                <a:xfrm>
                  <a:off x="748524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D530AB47-DAED-5219-6B03-AC3F8F17BAC9}"/>
                    </a:ext>
                  </a:extLst>
                </p:cNvPr>
                <p:cNvSpPr/>
                <p:nvPr/>
              </p:nvSpPr>
              <p:spPr>
                <a:xfrm>
                  <a:off x="7616134" y="2926994"/>
                  <a:ext cx="28885" cy="2567886"/>
                </a:xfrm>
                <a:custGeom>
                  <a:avLst/>
                  <a:gdLst>
                    <a:gd name="connsiteX0" fmla="*/ 0 w 77056"/>
                    <a:gd name="connsiteY0" fmla="*/ 6854918 h 6850294"/>
                    <a:gd name="connsiteX1" fmla="*/ 0 w 77056"/>
                    <a:gd name="connsiteY1" fmla="*/ 0 h 6850294"/>
                    <a:gd name="connsiteX2" fmla="*/ 78597 w 77056"/>
                    <a:gd name="connsiteY2" fmla="*/ 0 h 6850294"/>
                    <a:gd name="connsiteX3" fmla="*/ 78597 w 77056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56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25428" y="0"/>
                        <a:pt x="50087" y="0"/>
                        <a:pt x="78597" y="0"/>
                      </a:cubicBezTo>
                      <a:cubicBezTo>
                        <a:pt x="78597" y="2283175"/>
                        <a:pt x="78597" y="4566350"/>
                        <a:pt x="78597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76D5FC2-8A16-1542-55A1-E4F64029CAF5}"/>
                    </a:ext>
                  </a:extLst>
                </p:cNvPr>
                <p:cNvSpPr/>
                <p:nvPr/>
              </p:nvSpPr>
              <p:spPr>
                <a:xfrm>
                  <a:off x="6838507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8ECADE0-2269-5761-42B1-B1E784C53882}"/>
                    </a:ext>
                  </a:extLst>
                </p:cNvPr>
                <p:cNvSpPr/>
                <p:nvPr/>
              </p:nvSpPr>
              <p:spPr>
                <a:xfrm>
                  <a:off x="698099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53AB1C41-021E-D2E3-82A3-A7BBE7AB3995}"/>
                    </a:ext>
                  </a:extLst>
                </p:cNvPr>
                <p:cNvSpPr/>
                <p:nvPr/>
              </p:nvSpPr>
              <p:spPr>
                <a:xfrm>
                  <a:off x="706505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F613EF81-8033-5DCA-55B4-CD70908F61D9}"/>
                    </a:ext>
                  </a:extLst>
                </p:cNvPr>
                <p:cNvSpPr/>
                <p:nvPr/>
              </p:nvSpPr>
              <p:spPr>
                <a:xfrm>
                  <a:off x="6754449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8E3EBBB-8F91-1D72-679E-709840080503}"/>
                    </a:ext>
                  </a:extLst>
                </p:cNvPr>
                <p:cNvSpPr/>
                <p:nvPr/>
              </p:nvSpPr>
              <p:spPr>
                <a:xfrm>
                  <a:off x="633491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2748"/>
                        <a:pt x="0" y="213291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1B424C7-1C94-A26C-5DD7-3B9DDFAD51FD}"/>
                    </a:ext>
                  </a:extLst>
                </p:cNvPr>
                <p:cNvSpPr/>
                <p:nvPr/>
              </p:nvSpPr>
              <p:spPr>
                <a:xfrm>
                  <a:off x="6159871" y="2926127"/>
                  <a:ext cx="37550" cy="2397464"/>
                </a:xfrm>
                <a:custGeom>
                  <a:avLst/>
                  <a:gdLst>
                    <a:gd name="connsiteX0" fmla="*/ 0 w 100173"/>
                    <a:gd name="connsiteY0" fmla="*/ 6395663 h 6395662"/>
                    <a:gd name="connsiteX1" fmla="*/ 0 w 100173"/>
                    <a:gd name="connsiteY1" fmla="*/ 0 h 6395662"/>
                    <a:gd name="connsiteX2" fmla="*/ 52398 w 100173"/>
                    <a:gd name="connsiteY2" fmla="*/ 0 h 6395662"/>
                    <a:gd name="connsiteX3" fmla="*/ 103255 w 100173"/>
                    <a:gd name="connsiteY3" fmla="*/ 0 h 6395662"/>
                    <a:gd name="connsiteX4" fmla="*/ 103255 w 100173"/>
                    <a:gd name="connsiteY4" fmla="*/ 6395663 h 6395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395662">
                      <a:moveTo>
                        <a:pt x="0" y="6395663"/>
                      </a:moveTo>
                      <a:cubicBezTo>
                        <a:pt x="0" y="4265060"/>
                        <a:pt x="0" y="2135227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132915"/>
                        <a:pt x="103255" y="4261977"/>
                        <a:pt x="103255" y="6395663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D6A95A-271A-C80C-3F32-EA079746E785}"/>
                    </a:ext>
                  </a:extLst>
                </p:cNvPr>
                <p:cNvSpPr/>
                <p:nvPr/>
              </p:nvSpPr>
              <p:spPr>
                <a:xfrm>
                  <a:off x="6231712" y="2926127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2F3759D-5B78-35DF-29CE-E51323671F8F}"/>
                    </a:ext>
                  </a:extLst>
                </p:cNvPr>
                <p:cNvSpPr/>
                <p:nvPr/>
              </p:nvSpPr>
              <p:spPr>
                <a:xfrm>
                  <a:off x="6598401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3549E1A-4EC1-92A3-32CE-187D85FE0221}"/>
                    </a:ext>
                  </a:extLst>
                </p:cNvPr>
                <p:cNvSpPr/>
                <p:nvPr/>
              </p:nvSpPr>
              <p:spPr>
                <a:xfrm>
                  <a:off x="6680669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DCA416E-F8FA-145E-A92A-2299FEABBB87}"/>
                    </a:ext>
                  </a:extLst>
                </p:cNvPr>
                <p:cNvSpPr/>
                <p:nvPr/>
              </p:nvSpPr>
              <p:spPr>
                <a:xfrm>
                  <a:off x="651613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181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181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181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134" y="0"/>
                        <a:pt x="67039" y="0"/>
                        <a:pt x="103255" y="0"/>
                      </a:cubicBezTo>
                      <a:cubicBezTo>
                        <a:pt x="103255" y="2130603"/>
                        <a:pt x="103255" y="4260436"/>
                        <a:pt x="103255" y="639181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FD9DB4E-E54E-4AA2-D6D1-125941E27A33}"/>
                    </a:ext>
                  </a:extLst>
                </p:cNvPr>
                <p:cNvSpPr/>
                <p:nvPr/>
              </p:nvSpPr>
              <p:spPr>
                <a:xfrm>
                  <a:off x="6399205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72FED9F-63F8-FECF-FF61-C5244F93CB73}"/>
                    </a:ext>
                  </a:extLst>
                </p:cNvPr>
                <p:cNvSpPr/>
                <p:nvPr/>
              </p:nvSpPr>
              <p:spPr>
                <a:xfrm>
                  <a:off x="5237391" y="2926127"/>
                  <a:ext cx="144425" cy="2394576"/>
                </a:xfrm>
                <a:custGeom>
                  <a:avLst/>
                  <a:gdLst>
                    <a:gd name="connsiteX0" fmla="*/ 0 w 385280"/>
                    <a:gd name="connsiteY0" fmla="*/ 6393351 h 6387957"/>
                    <a:gd name="connsiteX1" fmla="*/ 0 w 385280"/>
                    <a:gd name="connsiteY1" fmla="*/ 0 h 6387957"/>
                    <a:gd name="connsiteX2" fmla="*/ 387593 w 385280"/>
                    <a:gd name="connsiteY2" fmla="*/ 0 h 6387957"/>
                    <a:gd name="connsiteX3" fmla="*/ 387593 w 38528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280" h="6387957">
                      <a:moveTo>
                        <a:pt x="0" y="639335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128684" y="0"/>
                        <a:pt x="256597" y="0"/>
                        <a:pt x="387593" y="0"/>
                      </a:cubicBezTo>
                      <a:cubicBezTo>
                        <a:pt x="387593" y="2130603"/>
                        <a:pt x="387593" y="4261207"/>
                        <a:pt x="387593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7304510E-2C5B-C5AF-D4B8-33609DC64D26}"/>
                    </a:ext>
                  </a:extLst>
                </p:cNvPr>
                <p:cNvSpPr/>
                <p:nvPr/>
              </p:nvSpPr>
              <p:spPr>
                <a:xfrm>
                  <a:off x="512326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59666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0C1DAE8-2AC2-EF75-3C4C-BFC8B0B37CD0}"/>
                    </a:ext>
                  </a:extLst>
                </p:cNvPr>
                <p:cNvSpPr/>
                <p:nvPr/>
              </p:nvSpPr>
              <p:spPr>
                <a:xfrm>
                  <a:off x="5611343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41B49C7-1C1E-1540-4C09-0F55CE084EFF}"/>
                    </a:ext>
                  </a:extLst>
                </p:cNvPr>
                <p:cNvSpPr/>
                <p:nvPr/>
              </p:nvSpPr>
              <p:spPr>
                <a:xfrm>
                  <a:off x="540725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10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0B95D1E-1127-420B-1596-C615A3FB4D51}"/>
                    </a:ext>
                  </a:extLst>
                </p:cNvPr>
                <p:cNvSpPr/>
                <p:nvPr/>
              </p:nvSpPr>
              <p:spPr>
                <a:xfrm>
                  <a:off x="5470252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4A138EED-8F7B-DE3E-363C-FB4AFE55CFFD}"/>
                    </a:ext>
                  </a:extLst>
                </p:cNvPr>
                <p:cNvSpPr/>
                <p:nvPr/>
              </p:nvSpPr>
              <p:spPr>
                <a:xfrm>
                  <a:off x="5533244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BF3ABCB-7591-FBB4-A596-20B3D2E5E05A}"/>
                </a:ext>
              </a:extLst>
            </p:cNvPr>
            <p:cNvGrpSpPr/>
            <p:nvPr/>
          </p:nvGrpSpPr>
          <p:grpSpPr>
            <a:xfrm>
              <a:off x="166248" y="6490548"/>
              <a:ext cx="4247655" cy="273466"/>
              <a:chOff x="4366684" y="2926127"/>
              <a:chExt cx="3278335" cy="2571063"/>
            </a:xfrm>
          </p:grpSpPr>
          <p:sp>
            <p:nvSpPr>
              <p:cNvPr id="41" name="Freeform: Shape 4">
                <a:extLst>
                  <a:ext uri="{FF2B5EF4-FFF2-40B4-BE49-F238E27FC236}">
                    <a16:creationId xmlns:a16="http://schemas.microsoft.com/office/drawing/2014/main" id="{A58C70D8-C720-518A-3D3F-C19867D7ECF3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Freeform: Shape 5">
                <a:extLst>
                  <a:ext uri="{FF2B5EF4-FFF2-40B4-BE49-F238E27FC236}">
                    <a16:creationId xmlns:a16="http://schemas.microsoft.com/office/drawing/2014/main" id="{FD90EABF-4B0A-30E1-5927-45642F62DF48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Freeform: Shape 6">
                <a:extLst>
                  <a:ext uri="{FF2B5EF4-FFF2-40B4-BE49-F238E27FC236}">
                    <a16:creationId xmlns:a16="http://schemas.microsoft.com/office/drawing/2014/main" id="{D0761D24-FC00-6FCF-2A75-78EC39E79300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Freeform: Shape 7">
                <a:extLst>
                  <a:ext uri="{FF2B5EF4-FFF2-40B4-BE49-F238E27FC236}">
                    <a16:creationId xmlns:a16="http://schemas.microsoft.com/office/drawing/2014/main" id="{73C9E230-BBA7-831F-5CB0-C540E277DC9A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Freeform: Shape 8">
                <a:extLst>
                  <a:ext uri="{FF2B5EF4-FFF2-40B4-BE49-F238E27FC236}">
                    <a16:creationId xmlns:a16="http://schemas.microsoft.com/office/drawing/2014/main" id="{BCDF7F9E-993D-D935-1EDB-00D1ACDD6263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Freeform: Shape 9">
                <a:extLst>
                  <a:ext uri="{FF2B5EF4-FFF2-40B4-BE49-F238E27FC236}">
                    <a16:creationId xmlns:a16="http://schemas.microsoft.com/office/drawing/2014/main" id="{2E62012B-362C-45E9-73E5-EC10CF96499D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2C923B3D-7D33-ECC0-8B7B-1E2CE02A3EBA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7B910FFB-F20F-3BFE-E2CB-128766311EDF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822BB096-774E-4912-CAD5-369879B4444E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E9F9D365-35B9-96D4-6762-ADB81FEAC8C1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8A4606B4-29A3-51D2-8D41-DFA5DB1EC0A9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44F86623-1618-555E-660D-3F1D98B51FFD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B5F0034D-A19E-93E0-23E4-BFAE8600E09A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Freeform: Shape 17">
                <a:extLst>
                  <a:ext uri="{FF2B5EF4-FFF2-40B4-BE49-F238E27FC236}">
                    <a16:creationId xmlns:a16="http://schemas.microsoft.com/office/drawing/2014/main" id="{D3CF6D5C-C6DF-DC00-7623-124F42655F21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B9E0D7DB-5AC7-3E57-F1C2-21124D57868A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Freeform: Shape 19">
                <a:extLst>
                  <a:ext uri="{FF2B5EF4-FFF2-40B4-BE49-F238E27FC236}">
                    <a16:creationId xmlns:a16="http://schemas.microsoft.com/office/drawing/2014/main" id="{D16C37F3-F0E7-A2EF-7A51-0E8E816BB49A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Freeform: Shape 20">
                <a:extLst>
                  <a:ext uri="{FF2B5EF4-FFF2-40B4-BE49-F238E27FC236}">
                    <a16:creationId xmlns:a16="http://schemas.microsoft.com/office/drawing/2014/main" id="{3566F8EF-A26F-4C0B-6151-BAA7BB4413F4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Freeform: Shape 21">
                <a:extLst>
                  <a:ext uri="{FF2B5EF4-FFF2-40B4-BE49-F238E27FC236}">
                    <a16:creationId xmlns:a16="http://schemas.microsoft.com/office/drawing/2014/main" id="{C10C35BD-36A6-552E-C2A5-9133C9E4F6AE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Freeform: Shape 22">
                <a:extLst>
                  <a:ext uri="{FF2B5EF4-FFF2-40B4-BE49-F238E27FC236}">
                    <a16:creationId xmlns:a16="http://schemas.microsoft.com/office/drawing/2014/main" id="{8C865674-45C3-7D7C-C9C7-9AF5CF1FCC54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Freeform: Shape 23">
                <a:extLst>
                  <a:ext uri="{FF2B5EF4-FFF2-40B4-BE49-F238E27FC236}">
                    <a16:creationId xmlns:a16="http://schemas.microsoft.com/office/drawing/2014/main" id="{5B86941E-1C98-6E20-9F59-F4221047B140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Freeform: Shape 24">
                <a:extLst>
                  <a:ext uri="{FF2B5EF4-FFF2-40B4-BE49-F238E27FC236}">
                    <a16:creationId xmlns:a16="http://schemas.microsoft.com/office/drawing/2014/main" id="{2B23B9DC-240C-60A1-448E-6D6F0C9CBD4B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Freeform: Shape 25">
                <a:extLst>
                  <a:ext uri="{FF2B5EF4-FFF2-40B4-BE49-F238E27FC236}">
                    <a16:creationId xmlns:a16="http://schemas.microsoft.com/office/drawing/2014/main" id="{1E702699-842E-E6F9-F52C-0848268B7544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Freeform: Shape 26">
                <a:extLst>
                  <a:ext uri="{FF2B5EF4-FFF2-40B4-BE49-F238E27FC236}">
                    <a16:creationId xmlns:a16="http://schemas.microsoft.com/office/drawing/2014/main" id="{9AD4A901-FD6E-7FD0-2E91-AF92E63C6061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4" name="Freeform: Shape 27">
                <a:extLst>
                  <a:ext uri="{FF2B5EF4-FFF2-40B4-BE49-F238E27FC236}">
                    <a16:creationId xmlns:a16="http://schemas.microsoft.com/office/drawing/2014/main" id="{76130AE5-ADDC-F5EE-36D0-2CE95B9D7172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Freeform: Shape 28">
                <a:extLst>
                  <a:ext uri="{FF2B5EF4-FFF2-40B4-BE49-F238E27FC236}">
                    <a16:creationId xmlns:a16="http://schemas.microsoft.com/office/drawing/2014/main" id="{9A7C9121-2F2A-DE76-3879-0949A04855F0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6" name="Freeform: Shape 29">
                <a:extLst>
                  <a:ext uri="{FF2B5EF4-FFF2-40B4-BE49-F238E27FC236}">
                    <a16:creationId xmlns:a16="http://schemas.microsoft.com/office/drawing/2014/main" id="{927B306C-B7A6-7553-E367-501C6546C242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7" name="Freeform: Shape 30">
                <a:extLst>
                  <a:ext uri="{FF2B5EF4-FFF2-40B4-BE49-F238E27FC236}">
                    <a16:creationId xmlns:a16="http://schemas.microsoft.com/office/drawing/2014/main" id="{173CC2C3-F83E-3BBF-C389-91C0B65145BF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Freeform: Shape 31">
                <a:extLst>
                  <a:ext uri="{FF2B5EF4-FFF2-40B4-BE49-F238E27FC236}">
                    <a16:creationId xmlns:a16="http://schemas.microsoft.com/office/drawing/2014/main" id="{9515F2C8-2890-D0C5-E54B-E6652E3F71A5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reeform: Shape 32">
                <a:extLst>
                  <a:ext uri="{FF2B5EF4-FFF2-40B4-BE49-F238E27FC236}">
                    <a16:creationId xmlns:a16="http://schemas.microsoft.com/office/drawing/2014/main" id="{D3F1A870-9D48-392E-F2EF-F1C9F471DFCF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reeform: Shape 33">
                <a:extLst>
                  <a:ext uri="{FF2B5EF4-FFF2-40B4-BE49-F238E27FC236}">
                    <a16:creationId xmlns:a16="http://schemas.microsoft.com/office/drawing/2014/main" id="{EACF1AB9-E206-6A95-C175-4E55BD1444A7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reeform: Shape 34">
                <a:extLst>
                  <a:ext uri="{FF2B5EF4-FFF2-40B4-BE49-F238E27FC236}">
                    <a16:creationId xmlns:a16="http://schemas.microsoft.com/office/drawing/2014/main" id="{EFF31E9C-2137-FBEB-461F-E763E3F2CA5D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Freeform: Shape 35">
                <a:extLst>
                  <a:ext uri="{FF2B5EF4-FFF2-40B4-BE49-F238E27FC236}">
                    <a16:creationId xmlns:a16="http://schemas.microsoft.com/office/drawing/2014/main" id="{FC176F20-C9B7-C7F7-BA69-665A8220EB78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Freeform: Shape 36">
                <a:extLst>
                  <a:ext uri="{FF2B5EF4-FFF2-40B4-BE49-F238E27FC236}">
                    <a16:creationId xmlns:a16="http://schemas.microsoft.com/office/drawing/2014/main" id="{241DF5DE-9D73-49F2-105A-F9C7C8F82901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Freeform: Shape 37">
                <a:extLst>
                  <a:ext uri="{FF2B5EF4-FFF2-40B4-BE49-F238E27FC236}">
                    <a16:creationId xmlns:a16="http://schemas.microsoft.com/office/drawing/2014/main" id="{0E284823-25E9-64D1-92A7-EA3482ABDC07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Freeform: Shape 38">
                <a:extLst>
                  <a:ext uri="{FF2B5EF4-FFF2-40B4-BE49-F238E27FC236}">
                    <a16:creationId xmlns:a16="http://schemas.microsoft.com/office/drawing/2014/main" id="{A3CE4189-A860-10EE-D60B-8341E8472E5D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F351B9-D3CC-9507-6644-FE5513C7F58E}"/>
                </a:ext>
              </a:extLst>
            </p:cNvPr>
            <p:cNvSpPr/>
            <p:nvPr/>
          </p:nvSpPr>
          <p:spPr>
            <a:xfrm>
              <a:off x="0" y="-699"/>
              <a:ext cx="1219199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ko-KR" altLang="en-US" sz="36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F4DDF8F-7C21-B5A9-4272-6E3AC1866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7" y="34941"/>
              <a:ext cx="1343005" cy="57504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F75D6F4-0BDD-A5A1-14EA-DF4DB0FE85D3}"/>
                </a:ext>
              </a:extLst>
            </p:cNvPr>
            <p:cNvSpPr txBox="1"/>
            <p:nvPr/>
          </p:nvSpPr>
          <p:spPr>
            <a:xfrm>
              <a:off x="3741865" y="43093"/>
              <a:ext cx="4708268" cy="55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dirty="0">
                  <a:solidFill>
                    <a:srgbClr val="C00000"/>
                  </a:solidFill>
                </a:rPr>
                <a:t>Model Based RL: How it Works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B0C390C-5E27-B316-7D8B-429343C73863}"/>
              </a:ext>
            </a:extLst>
          </p:cNvPr>
          <p:cNvSpPr txBox="1"/>
          <p:nvPr/>
        </p:nvSpPr>
        <p:spPr>
          <a:xfrm>
            <a:off x="567825" y="1739484"/>
            <a:ext cx="5528175" cy="2585323"/>
          </a:xfrm>
          <a:prstGeom prst="rect">
            <a:avLst/>
          </a:prstGeom>
          <a:solidFill>
            <a:srgbClr val="00808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Steps: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Collect data (states, actions, rewards).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Learn a model of the environment (e.g., transition probabilities).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Use the model to plan (e.g., via dynamic programming or simulation).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0DB788F-0239-8C44-C272-9AE7E7FFC44A}"/>
              </a:ext>
            </a:extLst>
          </p:cNvPr>
          <p:cNvSpPr txBox="1"/>
          <p:nvPr/>
        </p:nvSpPr>
        <p:spPr>
          <a:xfrm>
            <a:off x="6096000" y="4341566"/>
            <a:ext cx="5486400" cy="3693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Fig: Model-Based RL in Action: Planning with predictions.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CB0CDEF9-4277-5009-4628-1C7C37E5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739483"/>
            <a:ext cx="5044967" cy="25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4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B0B7D-663B-D9BC-1BC0-3311E6B8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8ECB19B8-F938-3E3A-AA6D-220608DC1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1624D7B-ACC7-7228-E938-8945B5795924}"/>
              </a:ext>
            </a:extLst>
          </p:cNvPr>
          <p:cNvGrpSpPr/>
          <p:nvPr/>
        </p:nvGrpSpPr>
        <p:grpSpPr>
          <a:xfrm>
            <a:off x="0" y="-699"/>
            <a:ext cx="12196232" cy="6859933"/>
            <a:chOff x="0" y="-699"/>
            <a:chExt cx="12196232" cy="6859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DA6AE3F-CC65-FE39-1AAB-A02F64187C38}"/>
                </a:ext>
              </a:extLst>
            </p:cNvPr>
            <p:cNvGrpSpPr/>
            <p:nvPr/>
          </p:nvGrpSpPr>
          <p:grpSpPr>
            <a:xfrm>
              <a:off x="4232" y="6382984"/>
              <a:ext cx="12192000" cy="476250"/>
              <a:chOff x="0" y="6381750"/>
              <a:chExt cx="12192000" cy="476250"/>
            </a:xfrm>
            <a:solidFill>
              <a:srgbClr val="C00000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4F73C34-15DE-3F7B-17C0-9A0C3F745C28}"/>
                  </a:ext>
                </a:extLst>
              </p:cNvPr>
              <p:cNvSpPr/>
              <p:nvPr/>
            </p:nvSpPr>
            <p:spPr>
              <a:xfrm>
                <a:off x="0" y="6381750"/>
                <a:ext cx="12192000" cy="476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FE5902F-0CC7-3574-EA45-21D3C1884552}"/>
                  </a:ext>
                </a:extLst>
              </p:cNvPr>
              <p:cNvGrpSpPr/>
              <p:nvPr/>
            </p:nvGrpSpPr>
            <p:grpSpPr>
              <a:xfrm>
                <a:off x="160089" y="6467143"/>
                <a:ext cx="4087748" cy="273466"/>
                <a:chOff x="4366684" y="2926127"/>
                <a:chExt cx="3278335" cy="2571063"/>
              </a:xfrm>
              <a:grpFill/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494B8879-698C-7DEB-8323-32D53A60A38A}"/>
                    </a:ext>
                  </a:extLst>
                </p:cNvPr>
                <p:cNvSpPr/>
                <p:nvPr/>
              </p:nvSpPr>
              <p:spPr>
                <a:xfrm>
                  <a:off x="4744501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28E4BBB1-B4B2-3A97-F5BB-8EE165555BEC}"/>
                    </a:ext>
                  </a:extLst>
                </p:cNvPr>
                <p:cNvSpPr/>
                <p:nvPr/>
              </p:nvSpPr>
              <p:spPr>
                <a:xfrm>
                  <a:off x="467662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1CE4EC5-A7DE-8873-B6A9-CAAD3F36D33C}"/>
                    </a:ext>
                  </a:extLst>
                </p:cNvPr>
                <p:cNvSpPr/>
                <p:nvPr/>
              </p:nvSpPr>
              <p:spPr>
                <a:xfrm>
                  <a:off x="5706626" y="2927282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258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97091" y="0"/>
                        <a:pt x="194952" y="0"/>
                        <a:pt x="295125" y="0"/>
                      </a:cubicBezTo>
                      <a:cubicBezTo>
                        <a:pt x="295125" y="2130603"/>
                        <a:pt x="295125" y="4259666"/>
                        <a:pt x="29512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A9BAC58-842E-F85C-41FB-6CDB8947B5BA}"/>
                    </a:ext>
                  </a:extLst>
                </p:cNvPr>
                <p:cNvSpPr/>
                <p:nvPr/>
              </p:nvSpPr>
              <p:spPr>
                <a:xfrm>
                  <a:off x="5022376" y="2926994"/>
                  <a:ext cx="75101" cy="2394576"/>
                </a:xfrm>
                <a:custGeom>
                  <a:avLst/>
                  <a:gdLst>
                    <a:gd name="connsiteX0" fmla="*/ 0 w 200346"/>
                    <a:gd name="connsiteY0" fmla="*/ 6392581 h 6387957"/>
                    <a:gd name="connsiteX1" fmla="*/ 0 w 200346"/>
                    <a:gd name="connsiteY1" fmla="*/ 0 h 6387957"/>
                    <a:gd name="connsiteX2" fmla="*/ 201117 w 200346"/>
                    <a:gd name="connsiteY2" fmla="*/ 0 h 6387957"/>
                    <a:gd name="connsiteX3" fmla="*/ 201117 w 200346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346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3307" y="0"/>
                        <a:pt x="201117" y="0"/>
                      </a:cubicBezTo>
                      <a:cubicBezTo>
                        <a:pt x="201117" y="2131374"/>
                        <a:pt x="201117" y="4260437"/>
                        <a:pt x="201117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EBF89F2-53A0-0F41-C38D-FC00AAFCE063}"/>
                    </a:ext>
                  </a:extLst>
                </p:cNvPr>
                <p:cNvSpPr/>
                <p:nvPr/>
              </p:nvSpPr>
              <p:spPr>
                <a:xfrm>
                  <a:off x="487782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6043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DA6D0236-441C-107B-8995-AC44817E1EAC}"/>
                    </a:ext>
                  </a:extLst>
                </p:cNvPr>
                <p:cNvSpPr/>
                <p:nvPr/>
              </p:nvSpPr>
              <p:spPr>
                <a:xfrm>
                  <a:off x="4559765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BEB921A-C4FD-362D-3982-A403C9E24549}"/>
                    </a:ext>
                  </a:extLst>
                </p:cNvPr>
                <p:cNvSpPr/>
                <p:nvPr/>
              </p:nvSpPr>
              <p:spPr>
                <a:xfrm>
                  <a:off x="4433987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4716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B51C2E7-885B-C44D-49D7-2B68C2FF9D64}"/>
                    </a:ext>
                  </a:extLst>
                </p:cNvPr>
                <p:cNvSpPr/>
                <p:nvPr/>
              </p:nvSpPr>
              <p:spPr>
                <a:xfrm>
                  <a:off x="4366684" y="2927282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14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148"/>
                      </a:moveTo>
                      <a:cubicBezTo>
                        <a:pt x="0" y="4569432"/>
                        <a:pt x="0" y="2286257"/>
                        <a:pt x="0" y="0"/>
                      </a:cubicBezTo>
                      <a:cubicBezTo>
                        <a:pt x="33905" y="0"/>
                        <a:pt x="67809" y="0"/>
                        <a:pt x="103255" y="0"/>
                      </a:cubicBezTo>
                      <a:cubicBezTo>
                        <a:pt x="103255" y="2285486"/>
                        <a:pt x="103255" y="456866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8A250B25-46DE-8CAC-38DC-82B45CAD75A7}"/>
                    </a:ext>
                  </a:extLst>
                </p:cNvPr>
                <p:cNvSpPr/>
                <p:nvPr/>
              </p:nvSpPr>
              <p:spPr>
                <a:xfrm>
                  <a:off x="5957386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3945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88F2520-1F78-59E2-10EC-FD10D2DDF4A6}"/>
                    </a:ext>
                  </a:extLst>
                </p:cNvPr>
                <p:cNvSpPr/>
                <p:nvPr/>
              </p:nvSpPr>
              <p:spPr>
                <a:xfrm>
                  <a:off x="6024689" y="2926127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7230 h 6850294"/>
                    <a:gd name="connsiteX1" fmla="*/ 0 w 100173"/>
                    <a:gd name="connsiteY1" fmla="*/ 0 h 6850294"/>
                    <a:gd name="connsiteX2" fmla="*/ 52398 w 100173"/>
                    <a:gd name="connsiteY2" fmla="*/ 0 h 6850294"/>
                    <a:gd name="connsiteX3" fmla="*/ 103255 w 100173"/>
                    <a:gd name="connsiteY3" fmla="*/ 0 h 6850294"/>
                    <a:gd name="connsiteX4" fmla="*/ 103255 w 100173"/>
                    <a:gd name="connsiteY4" fmla="*/ 6857230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850294">
                      <a:moveTo>
                        <a:pt x="0" y="6857230"/>
                      </a:moveTo>
                      <a:cubicBezTo>
                        <a:pt x="0" y="4572514"/>
                        <a:pt x="0" y="2288569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287798"/>
                        <a:pt x="103255" y="4571743"/>
                        <a:pt x="103255" y="6857230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191591B-EC10-7821-0B03-67E5F2AF3826}"/>
                    </a:ext>
                  </a:extLst>
                </p:cNvPr>
                <p:cNvSpPr/>
                <p:nvPr/>
              </p:nvSpPr>
              <p:spPr>
                <a:xfrm>
                  <a:off x="5890084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1714 w 100173"/>
                    <a:gd name="connsiteY2" fmla="*/ 0 h 6387957"/>
                    <a:gd name="connsiteX3" fmla="*/ 101714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33904" y="0"/>
                        <a:pt x="67039" y="0"/>
                        <a:pt x="101714" y="0"/>
                      </a:cubicBezTo>
                      <a:cubicBezTo>
                        <a:pt x="101714" y="2130603"/>
                        <a:pt x="101714" y="4260437"/>
                        <a:pt x="101714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AC0FDB4-D3F2-2E66-E759-ADC58D2A134C}"/>
                    </a:ext>
                  </a:extLst>
                </p:cNvPr>
                <p:cNvSpPr/>
                <p:nvPr/>
              </p:nvSpPr>
              <p:spPr>
                <a:xfrm>
                  <a:off x="609199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1978"/>
                        <a:pt x="0" y="213291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1207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D5259D-FF6A-7C45-508E-4F5B6714A97D}"/>
                    </a:ext>
                  </a:extLst>
                </p:cNvPr>
                <p:cNvSpPr/>
                <p:nvPr/>
              </p:nvSpPr>
              <p:spPr>
                <a:xfrm>
                  <a:off x="7139759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0740EEAE-9854-814D-078E-550E9DCE6574}"/>
                    </a:ext>
                  </a:extLst>
                </p:cNvPr>
                <p:cNvSpPr/>
                <p:nvPr/>
              </p:nvSpPr>
              <p:spPr>
                <a:xfrm>
                  <a:off x="7280788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038DDC9A-F30C-5F0C-6AAF-7CD61E3A596A}"/>
                    </a:ext>
                  </a:extLst>
                </p:cNvPr>
                <p:cNvSpPr/>
                <p:nvPr/>
              </p:nvSpPr>
              <p:spPr>
                <a:xfrm>
                  <a:off x="7349773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99402" y="0"/>
                        <a:pt x="195722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07FF785-AEED-0274-309A-5160C0EDA56E}"/>
                    </a:ext>
                  </a:extLst>
                </p:cNvPr>
                <p:cNvSpPr/>
                <p:nvPr/>
              </p:nvSpPr>
              <p:spPr>
                <a:xfrm>
                  <a:off x="7548511" y="2927282"/>
                  <a:ext cx="41911" cy="2569908"/>
                </a:xfrm>
                <a:custGeom>
                  <a:avLst/>
                  <a:gdLst>
                    <a:gd name="connsiteX0" fmla="*/ 0 w 115584"/>
                    <a:gd name="connsiteY0" fmla="*/ 6753975 h 6850294"/>
                    <a:gd name="connsiteX1" fmla="*/ 13099 w 115584"/>
                    <a:gd name="connsiteY1" fmla="*/ 0 h 6850294"/>
                    <a:gd name="connsiteX2" fmla="*/ 118666 w 115584"/>
                    <a:gd name="connsiteY2" fmla="*/ 0 h 6850294"/>
                    <a:gd name="connsiteX3" fmla="*/ 118666 w 115584"/>
                    <a:gd name="connsiteY3" fmla="*/ 6855688 h 6850294"/>
                    <a:gd name="connsiteX0" fmla="*/ 0 w 111805"/>
                    <a:gd name="connsiteY0" fmla="*/ 6836322 h 6855688"/>
                    <a:gd name="connsiteX1" fmla="*/ 6237 w 111805"/>
                    <a:gd name="connsiteY1" fmla="*/ 0 h 6855688"/>
                    <a:gd name="connsiteX2" fmla="*/ 111804 w 111805"/>
                    <a:gd name="connsiteY2" fmla="*/ 0 h 6855688"/>
                    <a:gd name="connsiteX3" fmla="*/ 111804 w 111805"/>
                    <a:gd name="connsiteY3" fmla="*/ 6855688 h 6855688"/>
                    <a:gd name="connsiteX0" fmla="*/ 0 w 111804"/>
                    <a:gd name="connsiteY0" fmla="*/ 6853478 h 6855688"/>
                    <a:gd name="connsiteX1" fmla="*/ 6237 w 111804"/>
                    <a:gd name="connsiteY1" fmla="*/ 0 h 6855688"/>
                    <a:gd name="connsiteX2" fmla="*/ 111804 w 111804"/>
                    <a:gd name="connsiteY2" fmla="*/ 0 h 6855688"/>
                    <a:gd name="connsiteX3" fmla="*/ 111804 w 111804"/>
                    <a:gd name="connsiteY3" fmla="*/ 6855688 h 68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804" h="6855688">
                      <a:moveTo>
                        <a:pt x="0" y="6853478"/>
                      </a:moveTo>
                      <a:cubicBezTo>
                        <a:pt x="14640" y="4603437"/>
                        <a:pt x="3155" y="2253123"/>
                        <a:pt x="6237" y="0"/>
                      </a:cubicBezTo>
                      <a:lnTo>
                        <a:pt x="111804" y="0"/>
                      </a:lnTo>
                      <a:lnTo>
                        <a:pt x="111804" y="6855688"/>
                      </a:ln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2EA31DA-E66D-7C0E-BAA8-BF52DA356328}"/>
                    </a:ext>
                  </a:extLst>
                </p:cNvPr>
                <p:cNvSpPr/>
                <p:nvPr/>
              </p:nvSpPr>
              <p:spPr>
                <a:xfrm>
                  <a:off x="748524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AD7E6DAB-BD42-8775-E423-4F70A9123965}"/>
                    </a:ext>
                  </a:extLst>
                </p:cNvPr>
                <p:cNvSpPr/>
                <p:nvPr/>
              </p:nvSpPr>
              <p:spPr>
                <a:xfrm>
                  <a:off x="7616134" y="2926994"/>
                  <a:ext cx="28885" cy="2567886"/>
                </a:xfrm>
                <a:custGeom>
                  <a:avLst/>
                  <a:gdLst>
                    <a:gd name="connsiteX0" fmla="*/ 0 w 77056"/>
                    <a:gd name="connsiteY0" fmla="*/ 6854918 h 6850294"/>
                    <a:gd name="connsiteX1" fmla="*/ 0 w 77056"/>
                    <a:gd name="connsiteY1" fmla="*/ 0 h 6850294"/>
                    <a:gd name="connsiteX2" fmla="*/ 78597 w 77056"/>
                    <a:gd name="connsiteY2" fmla="*/ 0 h 6850294"/>
                    <a:gd name="connsiteX3" fmla="*/ 78597 w 77056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56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25428" y="0"/>
                        <a:pt x="50087" y="0"/>
                        <a:pt x="78597" y="0"/>
                      </a:cubicBezTo>
                      <a:cubicBezTo>
                        <a:pt x="78597" y="2283175"/>
                        <a:pt x="78597" y="4566350"/>
                        <a:pt x="78597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51136C5E-1206-B6D9-284E-8BAD0C56375E}"/>
                    </a:ext>
                  </a:extLst>
                </p:cNvPr>
                <p:cNvSpPr/>
                <p:nvPr/>
              </p:nvSpPr>
              <p:spPr>
                <a:xfrm>
                  <a:off x="6838507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0E8696A-C606-8A32-650C-94355392180B}"/>
                    </a:ext>
                  </a:extLst>
                </p:cNvPr>
                <p:cNvSpPr/>
                <p:nvPr/>
              </p:nvSpPr>
              <p:spPr>
                <a:xfrm>
                  <a:off x="698099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5BE843A-481A-7861-64F0-B23443F3D86D}"/>
                    </a:ext>
                  </a:extLst>
                </p:cNvPr>
                <p:cNvSpPr/>
                <p:nvPr/>
              </p:nvSpPr>
              <p:spPr>
                <a:xfrm>
                  <a:off x="706505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0CF4910E-0513-6444-471A-8A19AE791BD8}"/>
                    </a:ext>
                  </a:extLst>
                </p:cNvPr>
                <p:cNvSpPr/>
                <p:nvPr/>
              </p:nvSpPr>
              <p:spPr>
                <a:xfrm>
                  <a:off x="6754449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BC245F6A-C7EF-DDA1-3191-5EEDB0589A52}"/>
                    </a:ext>
                  </a:extLst>
                </p:cNvPr>
                <p:cNvSpPr/>
                <p:nvPr/>
              </p:nvSpPr>
              <p:spPr>
                <a:xfrm>
                  <a:off x="633491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2748"/>
                        <a:pt x="0" y="213291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3B141F5-C613-BEE1-10B6-1FFCB2A9F20A}"/>
                    </a:ext>
                  </a:extLst>
                </p:cNvPr>
                <p:cNvSpPr/>
                <p:nvPr/>
              </p:nvSpPr>
              <p:spPr>
                <a:xfrm>
                  <a:off x="6159871" y="2926127"/>
                  <a:ext cx="37550" cy="2397464"/>
                </a:xfrm>
                <a:custGeom>
                  <a:avLst/>
                  <a:gdLst>
                    <a:gd name="connsiteX0" fmla="*/ 0 w 100173"/>
                    <a:gd name="connsiteY0" fmla="*/ 6395663 h 6395662"/>
                    <a:gd name="connsiteX1" fmla="*/ 0 w 100173"/>
                    <a:gd name="connsiteY1" fmla="*/ 0 h 6395662"/>
                    <a:gd name="connsiteX2" fmla="*/ 52398 w 100173"/>
                    <a:gd name="connsiteY2" fmla="*/ 0 h 6395662"/>
                    <a:gd name="connsiteX3" fmla="*/ 103255 w 100173"/>
                    <a:gd name="connsiteY3" fmla="*/ 0 h 6395662"/>
                    <a:gd name="connsiteX4" fmla="*/ 103255 w 100173"/>
                    <a:gd name="connsiteY4" fmla="*/ 6395663 h 6395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395662">
                      <a:moveTo>
                        <a:pt x="0" y="6395663"/>
                      </a:moveTo>
                      <a:cubicBezTo>
                        <a:pt x="0" y="4265060"/>
                        <a:pt x="0" y="2135227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132915"/>
                        <a:pt x="103255" y="4261977"/>
                        <a:pt x="103255" y="6395663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5F29EA21-0C89-17DC-9F17-CACDB8FDB7EB}"/>
                    </a:ext>
                  </a:extLst>
                </p:cNvPr>
                <p:cNvSpPr/>
                <p:nvPr/>
              </p:nvSpPr>
              <p:spPr>
                <a:xfrm>
                  <a:off x="6231712" y="2926127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65A7D048-7F0E-ADD5-1EDF-B37BDA757F13}"/>
                    </a:ext>
                  </a:extLst>
                </p:cNvPr>
                <p:cNvSpPr/>
                <p:nvPr/>
              </p:nvSpPr>
              <p:spPr>
                <a:xfrm>
                  <a:off x="6598401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31D4E36-F029-4C31-6C6E-BACFCBB26A1A}"/>
                    </a:ext>
                  </a:extLst>
                </p:cNvPr>
                <p:cNvSpPr/>
                <p:nvPr/>
              </p:nvSpPr>
              <p:spPr>
                <a:xfrm>
                  <a:off x="6680669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0CB42954-17EF-8BDC-C819-2730F7C8707F}"/>
                    </a:ext>
                  </a:extLst>
                </p:cNvPr>
                <p:cNvSpPr/>
                <p:nvPr/>
              </p:nvSpPr>
              <p:spPr>
                <a:xfrm>
                  <a:off x="651613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181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181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181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134" y="0"/>
                        <a:pt x="67039" y="0"/>
                        <a:pt x="103255" y="0"/>
                      </a:cubicBezTo>
                      <a:cubicBezTo>
                        <a:pt x="103255" y="2130603"/>
                        <a:pt x="103255" y="4260436"/>
                        <a:pt x="103255" y="639181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0CCCFC7-99A0-4E04-189D-2B9DF3EB5DDB}"/>
                    </a:ext>
                  </a:extLst>
                </p:cNvPr>
                <p:cNvSpPr/>
                <p:nvPr/>
              </p:nvSpPr>
              <p:spPr>
                <a:xfrm>
                  <a:off x="6399205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4C73C90E-7E2E-E497-7279-1FFFBB88A7C6}"/>
                    </a:ext>
                  </a:extLst>
                </p:cNvPr>
                <p:cNvSpPr/>
                <p:nvPr/>
              </p:nvSpPr>
              <p:spPr>
                <a:xfrm>
                  <a:off x="5237391" y="2926127"/>
                  <a:ext cx="144425" cy="2394576"/>
                </a:xfrm>
                <a:custGeom>
                  <a:avLst/>
                  <a:gdLst>
                    <a:gd name="connsiteX0" fmla="*/ 0 w 385280"/>
                    <a:gd name="connsiteY0" fmla="*/ 6393351 h 6387957"/>
                    <a:gd name="connsiteX1" fmla="*/ 0 w 385280"/>
                    <a:gd name="connsiteY1" fmla="*/ 0 h 6387957"/>
                    <a:gd name="connsiteX2" fmla="*/ 387593 w 385280"/>
                    <a:gd name="connsiteY2" fmla="*/ 0 h 6387957"/>
                    <a:gd name="connsiteX3" fmla="*/ 387593 w 38528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280" h="6387957">
                      <a:moveTo>
                        <a:pt x="0" y="639335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128684" y="0"/>
                        <a:pt x="256597" y="0"/>
                        <a:pt x="387593" y="0"/>
                      </a:cubicBezTo>
                      <a:cubicBezTo>
                        <a:pt x="387593" y="2130603"/>
                        <a:pt x="387593" y="4261207"/>
                        <a:pt x="387593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7559D0AD-1C07-DA2F-B03C-72B05A9355D5}"/>
                    </a:ext>
                  </a:extLst>
                </p:cNvPr>
                <p:cNvSpPr/>
                <p:nvPr/>
              </p:nvSpPr>
              <p:spPr>
                <a:xfrm>
                  <a:off x="512326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59666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ADA1825-3DC6-73B8-C7B4-742F87E035B8}"/>
                    </a:ext>
                  </a:extLst>
                </p:cNvPr>
                <p:cNvSpPr/>
                <p:nvPr/>
              </p:nvSpPr>
              <p:spPr>
                <a:xfrm>
                  <a:off x="5611343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968E7B1-D766-3DA7-2768-9D74A3451DA2}"/>
                    </a:ext>
                  </a:extLst>
                </p:cNvPr>
                <p:cNvSpPr/>
                <p:nvPr/>
              </p:nvSpPr>
              <p:spPr>
                <a:xfrm>
                  <a:off x="540725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10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CB59C86-1231-F036-4282-F5E72E04AFD8}"/>
                    </a:ext>
                  </a:extLst>
                </p:cNvPr>
                <p:cNvSpPr/>
                <p:nvPr/>
              </p:nvSpPr>
              <p:spPr>
                <a:xfrm>
                  <a:off x="5470252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F1EAA46C-3381-3985-025A-9E722F486209}"/>
                    </a:ext>
                  </a:extLst>
                </p:cNvPr>
                <p:cNvSpPr/>
                <p:nvPr/>
              </p:nvSpPr>
              <p:spPr>
                <a:xfrm>
                  <a:off x="5533244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ECD86D3-D585-302D-9517-1A773408D9C3}"/>
                </a:ext>
              </a:extLst>
            </p:cNvPr>
            <p:cNvGrpSpPr/>
            <p:nvPr/>
          </p:nvGrpSpPr>
          <p:grpSpPr>
            <a:xfrm>
              <a:off x="166248" y="6490548"/>
              <a:ext cx="4247655" cy="273466"/>
              <a:chOff x="4366684" y="2926127"/>
              <a:chExt cx="3278335" cy="2571063"/>
            </a:xfrm>
          </p:grpSpPr>
          <p:sp>
            <p:nvSpPr>
              <p:cNvPr id="41" name="Freeform: Shape 4">
                <a:extLst>
                  <a:ext uri="{FF2B5EF4-FFF2-40B4-BE49-F238E27FC236}">
                    <a16:creationId xmlns:a16="http://schemas.microsoft.com/office/drawing/2014/main" id="{9DB68D4F-3673-B545-C4D2-C9AA7E9935D8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Freeform: Shape 5">
                <a:extLst>
                  <a:ext uri="{FF2B5EF4-FFF2-40B4-BE49-F238E27FC236}">
                    <a16:creationId xmlns:a16="http://schemas.microsoft.com/office/drawing/2014/main" id="{B641D3DF-78C5-70E6-FF4F-7871FCBBCAC8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Freeform: Shape 6">
                <a:extLst>
                  <a:ext uri="{FF2B5EF4-FFF2-40B4-BE49-F238E27FC236}">
                    <a16:creationId xmlns:a16="http://schemas.microsoft.com/office/drawing/2014/main" id="{82CD0D00-2376-B15D-E30E-D1D2498B1115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Freeform: Shape 7">
                <a:extLst>
                  <a:ext uri="{FF2B5EF4-FFF2-40B4-BE49-F238E27FC236}">
                    <a16:creationId xmlns:a16="http://schemas.microsoft.com/office/drawing/2014/main" id="{2D5F5D37-1AAE-B657-D85D-B3FBAFA822F3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Freeform: Shape 8">
                <a:extLst>
                  <a:ext uri="{FF2B5EF4-FFF2-40B4-BE49-F238E27FC236}">
                    <a16:creationId xmlns:a16="http://schemas.microsoft.com/office/drawing/2014/main" id="{4511FD6D-76C2-828F-8B8F-1F0480214BEF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Freeform: Shape 9">
                <a:extLst>
                  <a:ext uri="{FF2B5EF4-FFF2-40B4-BE49-F238E27FC236}">
                    <a16:creationId xmlns:a16="http://schemas.microsoft.com/office/drawing/2014/main" id="{5C06C298-D427-48EA-B082-48F4FA2480C7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98214970-0CA1-7D25-BE06-BB58F186D6D0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E9216225-7852-2E18-0F9A-25C7CB7FF5E6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B0D85200-7F33-8FFF-2A94-34CF3E8FBC5C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2AC85120-8C24-AB47-CE1E-9752E14BFBD3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0308A71D-4C6A-162A-2BDE-6D5CA7B9C0FB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57B455D5-8179-2B9B-3551-29246C828B13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B887E501-3882-49E8-EF4A-4D2D3A14857B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Freeform: Shape 17">
                <a:extLst>
                  <a:ext uri="{FF2B5EF4-FFF2-40B4-BE49-F238E27FC236}">
                    <a16:creationId xmlns:a16="http://schemas.microsoft.com/office/drawing/2014/main" id="{270C44B3-2531-F412-5D27-549C96B791D6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C884AEC8-D407-982A-E81D-EF12C902FE44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Freeform: Shape 19">
                <a:extLst>
                  <a:ext uri="{FF2B5EF4-FFF2-40B4-BE49-F238E27FC236}">
                    <a16:creationId xmlns:a16="http://schemas.microsoft.com/office/drawing/2014/main" id="{10880611-C7DA-E570-A5D8-F68C4717CA26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Freeform: Shape 20">
                <a:extLst>
                  <a:ext uri="{FF2B5EF4-FFF2-40B4-BE49-F238E27FC236}">
                    <a16:creationId xmlns:a16="http://schemas.microsoft.com/office/drawing/2014/main" id="{BB1FDDC8-301D-9151-BF64-C28008F77703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Freeform: Shape 21">
                <a:extLst>
                  <a:ext uri="{FF2B5EF4-FFF2-40B4-BE49-F238E27FC236}">
                    <a16:creationId xmlns:a16="http://schemas.microsoft.com/office/drawing/2014/main" id="{FF5E55A5-8EDF-AC75-E21D-D789E1B9617F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Freeform: Shape 22">
                <a:extLst>
                  <a:ext uri="{FF2B5EF4-FFF2-40B4-BE49-F238E27FC236}">
                    <a16:creationId xmlns:a16="http://schemas.microsoft.com/office/drawing/2014/main" id="{C8C9BFCC-F2B6-E3BD-58E2-C2D8B35B5399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Freeform: Shape 23">
                <a:extLst>
                  <a:ext uri="{FF2B5EF4-FFF2-40B4-BE49-F238E27FC236}">
                    <a16:creationId xmlns:a16="http://schemas.microsoft.com/office/drawing/2014/main" id="{E8BEF25E-E1D8-5894-63A1-54EA72E45D16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Freeform: Shape 24">
                <a:extLst>
                  <a:ext uri="{FF2B5EF4-FFF2-40B4-BE49-F238E27FC236}">
                    <a16:creationId xmlns:a16="http://schemas.microsoft.com/office/drawing/2014/main" id="{482BE888-9F79-8E95-13B4-5B451F50AA56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Freeform: Shape 25">
                <a:extLst>
                  <a:ext uri="{FF2B5EF4-FFF2-40B4-BE49-F238E27FC236}">
                    <a16:creationId xmlns:a16="http://schemas.microsoft.com/office/drawing/2014/main" id="{3B7D538C-FEAA-656B-DECB-48730A42F3FA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Freeform: Shape 26">
                <a:extLst>
                  <a:ext uri="{FF2B5EF4-FFF2-40B4-BE49-F238E27FC236}">
                    <a16:creationId xmlns:a16="http://schemas.microsoft.com/office/drawing/2014/main" id="{85AC5174-3DE3-E38E-3A24-6262AEC78CEA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4" name="Freeform: Shape 27">
                <a:extLst>
                  <a:ext uri="{FF2B5EF4-FFF2-40B4-BE49-F238E27FC236}">
                    <a16:creationId xmlns:a16="http://schemas.microsoft.com/office/drawing/2014/main" id="{74D93ED5-5C7A-54BB-384D-13B7AF4F00FA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Freeform: Shape 28">
                <a:extLst>
                  <a:ext uri="{FF2B5EF4-FFF2-40B4-BE49-F238E27FC236}">
                    <a16:creationId xmlns:a16="http://schemas.microsoft.com/office/drawing/2014/main" id="{9AD52899-699D-3C17-01D6-181ED5EABC6E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6" name="Freeform: Shape 29">
                <a:extLst>
                  <a:ext uri="{FF2B5EF4-FFF2-40B4-BE49-F238E27FC236}">
                    <a16:creationId xmlns:a16="http://schemas.microsoft.com/office/drawing/2014/main" id="{3D05D799-CA92-FE08-B757-58379792EB59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7" name="Freeform: Shape 30">
                <a:extLst>
                  <a:ext uri="{FF2B5EF4-FFF2-40B4-BE49-F238E27FC236}">
                    <a16:creationId xmlns:a16="http://schemas.microsoft.com/office/drawing/2014/main" id="{1F486F73-56E3-3401-94EA-2F99ECF03F09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Freeform: Shape 31">
                <a:extLst>
                  <a:ext uri="{FF2B5EF4-FFF2-40B4-BE49-F238E27FC236}">
                    <a16:creationId xmlns:a16="http://schemas.microsoft.com/office/drawing/2014/main" id="{D6C91E1E-988D-C0D7-787E-12FCD08A0EDE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reeform: Shape 32">
                <a:extLst>
                  <a:ext uri="{FF2B5EF4-FFF2-40B4-BE49-F238E27FC236}">
                    <a16:creationId xmlns:a16="http://schemas.microsoft.com/office/drawing/2014/main" id="{F39FE945-6405-2FD8-4D4C-B6A8C8961958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reeform: Shape 33">
                <a:extLst>
                  <a:ext uri="{FF2B5EF4-FFF2-40B4-BE49-F238E27FC236}">
                    <a16:creationId xmlns:a16="http://schemas.microsoft.com/office/drawing/2014/main" id="{FCAF6B54-F24C-2B5E-C3F6-54F972EDE462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reeform: Shape 34">
                <a:extLst>
                  <a:ext uri="{FF2B5EF4-FFF2-40B4-BE49-F238E27FC236}">
                    <a16:creationId xmlns:a16="http://schemas.microsoft.com/office/drawing/2014/main" id="{31707076-D454-97D3-5C0B-61CF6FE2C4B7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Freeform: Shape 35">
                <a:extLst>
                  <a:ext uri="{FF2B5EF4-FFF2-40B4-BE49-F238E27FC236}">
                    <a16:creationId xmlns:a16="http://schemas.microsoft.com/office/drawing/2014/main" id="{8D5CABF3-F956-FB61-0DF4-BDEE1D305B4A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Freeform: Shape 36">
                <a:extLst>
                  <a:ext uri="{FF2B5EF4-FFF2-40B4-BE49-F238E27FC236}">
                    <a16:creationId xmlns:a16="http://schemas.microsoft.com/office/drawing/2014/main" id="{AFC65221-9458-CC91-B85E-F8DB04CAF255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Freeform: Shape 37">
                <a:extLst>
                  <a:ext uri="{FF2B5EF4-FFF2-40B4-BE49-F238E27FC236}">
                    <a16:creationId xmlns:a16="http://schemas.microsoft.com/office/drawing/2014/main" id="{5A5D37D1-576F-139D-BD04-C851ECC1764F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Freeform: Shape 38">
                <a:extLst>
                  <a:ext uri="{FF2B5EF4-FFF2-40B4-BE49-F238E27FC236}">
                    <a16:creationId xmlns:a16="http://schemas.microsoft.com/office/drawing/2014/main" id="{744D5690-B9C1-D01C-D18E-814F505C3C56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6C7E391-FFA3-2AC3-F760-C68B67BDAB74}"/>
                </a:ext>
              </a:extLst>
            </p:cNvPr>
            <p:cNvSpPr/>
            <p:nvPr/>
          </p:nvSpPr>
          <p:spPr>
            <a:xfrm>
              <a:off x="0" y="-699"/>
              <a:ext cx="1219199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ko-KR" altLang="en-US" sz="36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51101BD-CFE3-7AB4-5E8D-5F871995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7" y="34941"/>
              <a:ext cx="1343005" cy="57504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A9487F-3601-A769-51CE-1D908C371504}"/>
                </a:ext>
              </a:extLst>
            </p:cNvPr>
            <p:cNvSpPr txBox="1"/>
            <p:nvPr/>
          </p:nvSpPr>
          <p:spPr>
            <a:xfrm>
              <a:off x="3741865" y="43093"/>
              <a:ext cx="4708268" cy="55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dirty="0">
                  <a:solidFill>
                    <a:srgbClr val="C00000"/>
                  </a:solidFill>
                </a:rPr>
                <a:t>Model Based RL: How it Works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3AF62AC-557A-B43C-1840-8B39D28A6B4B}"/>
              </a:ext>
            </a:extLst>
          </p:cNvPr>
          <p:cNvSpPr txBox="1"/>
          <p:nvPr/>
        </p:nvSpPr>
        <p:spPr>
          <a:xfrm>
            <a:off x="567826" y="1739484"/>
            <a:ext cx="5254906" cy="3416320"/>
          </a:xfrm>
          <a:prstGeom prst="rect">
            <a:avLst/>
          </a:prstGeom>
          <a:solidFill>
            <a:srgbClr val="00808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Types: </a:t>
            </a:r>
          </a:p>
          <a:p>
            <a:r>
              <a:rPr lang="en-IN" dirty="0">
                <a:solidFill>
                  <a:schemeClr val="bg1"/>
                </a:solidFill>
              </a:rPr>
              <a:t>Value-based (e.g., Q-Learning), Policy-based (e.g., REINFORCE).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Steps:</a:t>
            </a:r>
          </a:p>
          <a:p>
            <a:r>
              <a:rPr lang="en-IN" dirty="0">
                <a:solidFill>
                  <a:schemeClr val="bg1"/>
                </a:solidFill>
              </a:rPr>
              <a:t>Interact with the environment.</a:t>
            </a:r>
          </a:p>
          <a:p>
            <a:r>
              <a:rPr lang="en-IN" dirty="0">
                <a:solidFill>
                  <a:schemeClr val="bg1"/>
                </a:solidFill>
              </a:rPr>
              <a:t>Update value function or policy based on rewards.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Game-playing AI learning optimal moves via Q-Learning.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BFCFD9-00C0-8C7F-FF81-7C689E098ADA}"/>
              </a:ext>
            </a:extLst>
          </p:cNvPr>
          <p:cNvSpPr txBox="1"/>
          <p:nvPr/>
        </p:nvSpPr>
        <p:spPr>
          <a:xfrm>
            <a:off x="5749159" y="4509473"/>
            <a:ext cx="5833240" cy="646331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Fig: Model-Free RL: Learning optimal actions through iteration.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13C94BA-5251-157C-704B-F58209503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732" y="1747958"/>
            <a:ext cx="5339254" cy="276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4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334F0-0331-476F-64D9-44984B6D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Maze Navigation for robot with Reinforcement Learning - YouTube">
            <a:extLst>
              <a:ext uri="{FF2B5EF4-FFF2-40B4-BE49-F238E27FC236}">
                <a16:creationId xmlns:a16="http://schemas.microsoft.com/office/drawing/2014/main" id="{5630DED5-823F-414E-348C-F607A9D11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D13F83B-4501-AC67-1C54-357873D91209}"/>
              </a:ext>
            </a:extLst>
          </p:cNvPr>
          <p:cNvGrpSpPr/>
          <p:nvPr/>
        </p:nvGrpSpPr>
        <p:grpSpPr>
          <a:xfrm>
            <a:off x="0" y="-699"/>
            <a:ext cx="12196232" cy="6859933"/>
            <a:chOff x="0" y="-699"/>
            <a:chExt cx="12196232" cy="68599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D58F45-337C-962E-25F9-12371FE3EF50}"/>
                </a:ext>
              </a:extLst>
            </p:cNvPr>
            <p:cNvGrpSpPr/>
            <p:nvPr/>
          </p:nvGrpSpPr>
          <p:grpSpPr>
            <a:xfrm>
              <a:off x="4232" y="6382984"/>
              <a:ext cx="12192000" cy="476250"/>
              <a:chOff x="0" y="6381750"/>
              <a:chExt cx="12192000" cy="476250"/>
            </a:xfrm>
            <a:solidFill>
              <a:srgbClr val="C00000"/>
            </a:solidFill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17EBF63-4239-98F2-7488-C23F71E6A232}"/>
                  </a:ext>
                </a:extLst>
              </p:cNvPr>
              <p:cNvSpPr/>
              <p:nvPr/>
            </p:nvSpPr>
            <p:spPr>
              <a:xfrm>
                <a:off x="0" y="6381750"/>
                <a:ext cx="12192000" cy="47625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A509951-9E48-1A2E-0D12-ACE5E394EE48}"/>
                  </a:ext>
                </a:extLst>
              </p:cNvPr>
              <p:cNvGrpSpPr/>
              <p:nvPr/>
            </p:nvGrpSpPr>
            <p:grpSpPr>
              <a:xfrm>
                <a:off x="160089" y="6467143"/>
                <a:ext cx="4087748" cy="273466"/>
                <a:chOff x="4366684" y="2926127"/>
                <a:chExt cx="3278335" cy="2571063"/>
              </a:xfrm>
              <a:grpFill/>
            </p:grpSpPr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98FE32AB-B353-AACC-6A10-1650D4B81F26}"/>
                    </a:ext>
                  </a:extLst>
                </p:cNvPr>
                <p:cNvSpPr/>
                <p:nvPr/>
              </p:nvSpPr>
              <p:spPr>
                <a:xfrm>
                  <a:off x="4744501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18EC66B-244F-F977-8D58-78CC9CB48C35}"/>
                    </a:ext>
                  </a:extLst>
                </p:cNvPr>
                <p:cNvSpPr/>
                <p:nvPr/>
              </p:nvSpPr>
              <p:spPr>
                <a:xfrm>
                  <a:off x="467662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1CDB0A18-7410-9ED0-A90D-B8AD9D8F8890}"/>
                    </a:ext>
                  </a:extLst>
                </p:cNvPr>
                <p:cNvSpPr/>
                <p:nvPr/>
              </p:nvSpPr>
              <p:spPr>
                <a:xfrm>
                  <a:off x="5706626" y="2927282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258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97091" y="0"/>
                        <a:pt x="194952" y="0"/>
                        <a:pt x="295125" y="0"/>
                      </a:cubicBezTo>
                      <a:cubicBezTo>
                        <a:pt x="295125" y="2130603"/>
                        <a:pt x="295125" y="4259666"/>
                        <a:pt x="29512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6193044-B50D-7E93-DEE1-B83947295A39}"/>
                    </a:ext>
                  </a:extLst>
                </p:cNvPr>
                <p:cNvSpPr/>
                <p:nvPr/>
              </p:nvSpPr>
              <p:spPr>
                <a:xfrm>
                  <a:off x="5022376" y="2926994"/>
                  <a:ext cx="75101" cy="2394576"/>
                </a:xfrm>
                <a:custGeom>
                  <a:avLst/>
                  <a:gdLst>
                    <a:gd name="connsiteX0" fmla="*/ 0 w 200346"/>
                    <a:gd name="connsiteY0" fmla="*/ 6392581 h 6387957"/>
                    <a:gd name="connsiteX1" fmla="*/ 0 w 200346"/>
                    <a:gd name="connsiteY1" fmla="*/ 0 h 6387957"/>
                    <a:gd name="connsiteX2" fmla="*/ 201117 w 200346"/>
                    <a:gd name="connsiteY2" fmla="*/ 0 h 6387957"/>
                    <a:gd name="connsiteX3" fmla="*/ 201117 w 200346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346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3307" y="0"/>
                        <a:pt x="201117" y="0"/>
                      </a:cubicBezTo>
                      <a:cubicBezTo>
                        <a:pt x="201117" y="2131374"/>
                        <a:pt x="201117" y="4260437"/>
                        <a:pt x="201117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A20E25F-BEE0-1CAC-95ED-84E3117B2DC5}"/>
                    </a:ext>
                  </a:extLst>
                </p:cNvPr>
                <p:cNvSpPr/>
                <p:nvPr/>
              </p:nvSpPr>
              <p:spPr>
                <a:xfrm>
                  <a:off x="487782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6043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A3E3FE17-8844-0FA1-58E4-B5D12300D7EF}"/>
                    </a:ext>
                  </a:extLst>
                </p:cNvPr>
                <p:cNvSpPr/>
                <p:nvPr/>
              </p:nvSpPr>
              <p:spPr>
                <a:xfrm>
                  <a:off x="4559765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3351 h 6387957"/>
                    <a:gd name="connsiteX1" fmla="*/ 0 w 192640"/>
                    <a:gd name="connsiteY1" fmla="*/ 0 h 6387957"/>
                    <a:gd name="connsiteX2" fmla="*/ 198034 w 192640"/>
                    <a:gd name="connsiteY2" fmla="*/ 0 h 6387957"/>
                    <a:gd name="connsiteX3" fmla="*/ 198034 w 19264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034" y="0"/>
                      </a:cubicBezTo>
                      <a:cubicBezTo>
                        <a:pt x="198034" y="2132145"/>
                        <a:pt x="198034" y="4261207"/>
                        <a:pt x="198034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1164C4E-A3FD-C648-0E42-451E50322DAC}"/>
                    </a:ext>
                  </a:extLst>
                </p:cNvPr>
                <p:cNvSpPr/>
                <p:nvPr/>
              </p:nvSpPr>
              <p:spPr>
                <a:xfrm>
                  <a:off x="4433987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4716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B54EDCC-3483-0447-B7E4-6D40C9F73EE9}"/>
                    </a:ext>
                  </a:extLst>
                </p:cNvPr>
                <p:cNvSpPr/>
                <p:nvPr/>
              </p:nvSpPr>
              <p:spPr>
                <a:xfrm>
                  <a:off x="4366684" y="2927282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14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148"/>
                      </a:moveTo>
                      <a:cubicBezTo>
                        <a:pt x="0" y="4569432"/>
                        <a:pt x="0" y="2286257"/>
                        <a:pt x="0" y="0"/>
                      </a:cubicBezTo>
                      <a:cubicBezTo>
                        <a:pt x="33905" y="0"/>
                        <a:pt x="67809" y="0"/>
                        <a:pt x="103255" y="0"/>
                      </a:cubicBezTo>
                      <a:cubicBezTo>
                        <a:pt x="103255" y="2285486"/>
                        <a:pt x="103255" y="456866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8521A5E-C04A-86AE-B980-C82E3B94B29A}"/>
                    </a:ext>
                  </a:extLst>
                </p:cNvPr>
                <p:cNvSpPr/>
                <p:nvPr/>
              </p:nvSpPr>
              <p:spPr>
                <a:xfrm>
                  <a:off x="5957386" y="2926705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4918 h 6850294"/>
                    <a:gd name="connsiteX1" fmla="*/ 0 w 100173"/>
                    <a:gd name="connsiteY1" fmla="*/ 0 h 6850294"/>
                    <a:gd name="connsiteX2" fmla="*/ 103255 w 100173"/>
                    <a:gd name="connsiteY2" fmla="*/ 0 h 6850294"/>
                    <a:gd name="connsiteX3" fmla="*/ 103255 w 100173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283945"/>
                        <a:pt x="103255" y="4567891"/>
                        <a:pt x="103255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510706F8-77C6-00EB-CE92-69560CB9F2CF}"/>
                    </a:ext>
                  </a:extLst>
                </p:cNvPr>
                <p:cNvSpPr/>
                <p:nvPr/>
              </p:nvSpPr>
              <p:spPr>
                <a:xfrm>
                  <a:off x="6024689" y="2926127"/>
                  <a:ext cx="37550" cy="2567886"/>
                </a:xfrm>
                <a:custGeom>
                  <a:avLst/>
                  <a:gdLst>
                    <a:gd name="connsiteX0" fmla="*/ 0 w 100173"/>
                    <a:gd name="connsiteY0" fmla="*/ 6857230 h 6850294"/>
                    <a:gd name="connsiteX1" fmla="*/ 0 w 100173"/>
                    <a:gd name="connsiteY1" fmla="*/ 0 h 6850294"/>
                    <a:gd name="connsiteX2" fmla="*/ 52398 w 100173"/>
                    <a:gd name="connsiteY2" fmla="*/ 0 h 6850294"/>
                    <a:gd name="connsiteX3" fmla="*/ 103255 w 100173"/>
                    <a:gd name="connsiteY3" fmla="*/ 0 h 6850294"/>
                    <a:gd name="connsiteX4" fmla="*/ 103255 w 100173"/>
                    <a:gd name="connsiteY4" fmla="*/ 6857230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850294">
                      <a:moveTo>
                        <a:pt x="0" y="6857230"/>
                      </a:moveTo>
                      <a:cubicBezTo>
                        <a:pt x="0" y="4572514"/>
                        <a:pt x="0" y="2288569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287798"/>
                        <a:pt x="103255" y="4571743"/>
                        <a:pt x="103255" y="6857230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1B3BFAB-D021-1355-9802-DF588435BE8A}"/>
                    </a:ext>
                  </a:extLst>
                </p:cNvPr>
                <p:cNvSpPr/>
                <p:nvPr/>
              </p:nvSpPr>
              <p:spPr>
                <a:xfrm>
                  <a:off x="5890084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1714 w 100173"/>
                    <a:gd name="connsiteY2" fmla="*/ 0 h 6387957"/>
                    <a:gd name="connsiteX3" fmla="*/ 101714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33904" y="0"/>
                        <a:pt x="67039" y="0"/>
                        <a:pt x="101714" y="0"/>
                      </a:cubicBezTo>
                      <a:cubicBezTo>
                        <a:pt x="101714" y="2130603"/>
                        <a:pt x="101714" y="4260437"/>
                        <a:pt x="101714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C6004A43-4311-49ED-2F39-D96C3DBC9AC1}"/>
                    </a:ext>
                  </a:extLst>
                </p:cNvPr>
                <p:cNvSpPr/>
                <p:nvPr/>
              </p:nvSpPr>
              <p:spPr>
                <a:xfrm>
                  <a:off x="609199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1978"/>
                        <a:pt x="0" y="213291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1207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D5C8FD1F-B0BE-3F89-5646-87F7166F23A0}"/>
                    </a:ext>
                  </a:extLst>
                </p:cNvPr>
                <p:cNvSpPr/>
                <p:nvPr/>
              </p:nvSpPr>
              <p:spPr>
                <a:xfrm>
                  <a:off x="7139759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4761452-DC2C-E6DE-D7FB-E2AC2CE9F6A0}"/>
                    </a:ext>
                  </a:extLst>
                </p:cNvPr>
                <p:cNvSpPr/>
                <p:nvPr/>
              </p:nvSpPr>
              <p:spPr>
                <a:xfrm>
                  <a:off x="7280788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43D1ACB-ED53-B5D6-7DA8-B230D2A7C27A}"/>
                    </a:ext>
                  </a:extLst>
                </p:cNvPr>
                <p:cNvSpPr/>
                <p:nvPr/>
              </p:nvSpPr>
              <p:spPr>
                <a:xfrm>
                  <a:off x="7349773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99402" y="0"/>
                        <a:pt x="195722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4F83CAB-5763-581C-2761-392F10AA4B36}"/>
                    </a:ext>
                  </a:extLst>
                </p:cNvPr>
                <p:cNvSpPr/>
                <p:nvPr/>
              </p:nvSpPr>
              <p:spPr>
                <a:xfrm>
                  <a:off x="7548511" y="2927282"/>
                  <a:ext cx="41911" cy="2569908"/>
                </a:xfrm>
                <a:custGeom>
                  <a:avLst/>
                  <a:gdLst>
                    <a:gd name="connsiteX0" fmla="*/ 0 w 115584"/>
                    <a:gd name="connsiteY0" fmla="*/ 6753975 h 6850294"/>
                    <a:gd name="connsiteX1" fmla="*/ 13099 w 115584"/>
                    <a:gd name="connsiteY1" fmla="*/ 0 h 6850294"/>
                    <a:gd name="connsiteX2" fmla="*/ 118666 w 115584"/>
                    <a:gd name="connsiteY2" fmla="*/ 0 h 6850294"/>
                    <a:gd name="connsiteX3" fmla="*/ 118666 w 115584"/>
                    <a:gd name="connsiteY3" fmla="*/ 6855688 h 6850294"/>
                    <a:gd name="connsiteX0" fmla="*/ 0 w 111805"/>
                    <a:gd name="connsiteY0" fmla="*/ 6836322 h 6855688"/>
                    <a:gd name="connsiteX1" fmla="*/ 6237 w 111805"/>
                    <a:gd name="connsiteY1" fmla="*/ 0 h 6855688"/>
                    <a:gd name="connsiteX2" fmla="*/ 111804 w 111805"/>
                    <a:gd name="connsiteY2" fmla="*/ 0 h 6855688"/>
                    <a:gd name="connsiteX3" fmla="*/ 111804 w 111805"/>
                    <a:gd name="connsiteY3" fmla="*/ 6855688 h 6855688"/>
                    <a:gd name="connsiteX0" fmla="*/ 0 w 111804"/>
                    <a:gd name="connsiteY0" fmla="*/ 6853478 h 6855688"/>
                    <a:gd name="connsiteX1" fmla="*/ 6237 w 111804"/>
                    <a:gd name="connsiteY1" fmla="*/ 0 h 6855688"/>
                    <a:gd name="connsiteX2" fmla="*/ 111804 w 111804"/>
                    <a:gd name="connsiteY2" fmla="*/ 0 h 6855688"/>
                    <a:gd name="connsiteX3" fmla="*/ 111804 w 111804"/>
                    <a:gd name="connsiteY3" fmla="*/ 6855688 h 6855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804" h="6855688">
                      <a:moveTo>
                        <a:pt x="0" y="6853478"/>
                      </a:moveTo>
                      <a:cubicBezTo>
                        <a:pt x="14640" y="4603437"/>
                        <a:pt x="3155" y="2253123"/>
                        <a:pt x="6237" y="0"/>
                      </a:cubicBezTo>
                      <a:lnTo>
                        <a:pt x="111804" y="0"/>
                      </a:lnTo>
                      <a:lnTo>
                        <a:pt x="111804" y="6855688"/>
                      </a:ln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6CB1495-6FEC-742B-5348-E637680229AD}"/>
                    </a:ext>
                  </a:extLst>
                </p:cNvPr>
                <p:cNvSpPr/>
                <p:nvPr/>
              </p:nvSpPr>
              <p:spPr>
                <a:xfrm>
                  <a:off x="748524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9480899-A263-6E77-E42A-80B64C665542}"/>
                    </a:ext>
                  </a:extLst>
                </p:cNvPr>
                <p:cNvSpPr/>
                <p:nvPr/>
              </p:nvSpPr>
              <p:spPr>
                <a:xfrm>
                  <a:off x="7616134" y="2926994"/>
                  <a:ext cx="28885" cy="2567886"/>
                </a:xfrm>
                <a:custGeom>
                  <a:avLst/>
                  <a:gdLst>
                    <a:gd name="connsiteX0" fmla="*/ 0 w 77056"/>
                    <a:gd name="connsiteY0" fmla="*/ 6854918 h 6850294"/>
                    <a:gd name="connsiteX1" fmla="*/ 0 w 77056"/>
                    <a:gd name="connsiteY1" fmla="*/ 0 h 6850294"/>
                    <a:gd name="connsiteX2" fmla="*/ 78597 w 77056"/>
                    <a:gd name="connsiteY2" fmla="*/ 0 h 6850294"/>
                    <a:gd name="connsiteX3" fmla="*/ 78597 w 77056"/>
                    <a:gd name="connsiteY3" fmla="*/ 6854918 h 6850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056" h="6850294">
                      <a:moveTo>
                        <a:pt x="0" y="6854918"/>
                      </a:moveTo>
                      <a:cubicBezTo>
                        <a:pt x="0" y="4570202"/>
                        <a:pt x="0" y="2286257"/>
                        <a:pt x="0" y="0"/>
                      </a:cubicBezTo>
                      <a:cubicBezTo>
                        <a:pt x="25428" y="0"/>
                        <a:pt x="50087" y="0"/>
                        <a:pt x="78597" y="0"/>
                      </a:cubicBezTo>
                      <a:cubicBezTo>
                        <a:pt x="78597" y="2283175"/>
                        <a:pt x="78597" y="4566350"/>
                        <a:pt x="78597" y="6854918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B19329C6-5D54-6EB8-2F16-6F1589904125}"/>
                    </a:ext>
                  </a:extLst>
                </p:cNvPr>
                <p:cNvSpPr/>
                <p:nvPr/>
              </p:nvSpPr>
              <p:spPr>
                <a:xfrm>
                  <a:off x="6838507" y="2926994"/>
                  <a:ext cx="109764" cy="2394576"/>
                </a:xfrm>
                <a:custGeom>
                  <a:avLst/>
                  <a:gdLst>
                    <a:gd name="connsiteX0" fmla="*/ 0 w 292813"/>
                    <a:gd name="connsiteY0" fmla="*/ 6393351 h 6387957"/>
                    <a:gd name="connsiteX1" fmla="*/ 0 w 292813"/>
                    <a:gd name="connsiteY1" fmla="*/ 0 h 6387957"/>
                    <a:gd name="connsiteX2" fmla="*/ 295125 w 292813"/>
                    <a:gd name="connsiteY2" fmla="*/ 0 h 6387957"/>
                    <a:gd name="connsiteX3" fmla="*/ 295125 w 29281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13" h="6387957">
                      <a:moveTo>
                        <a:pt x="0" y="639335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99403" y="0"/>
                        <a:pt x="196493" y="0"/>
                        <a:pt x="295125" y="0"/>
                      </a:cubicBezTo>
                      <a:cubicBezTo>
                        <a:pt x="295125" y="2132145"/>
                        <a:pt x="295125" y="4261207"/>
                        <a:pt x="29512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BE495CA2-CABB-538E-B24B-8A9CE874CE1E}"/>
                    </a:ext>
                  </a:extLst>
                </p:cNvPr>
                <p:cNvSpPr/>
                <p:nvPr/>
              </p:nvSpPr>
              <p:spPr>
                <a:xfrm>
                  <a:off x="698099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3E3C20B-D0FF-CAD0-E27C-BCEE4936C712}"/>
                    </a:ext>
                  </a:extLst>
                </p:cNvPr>
                <p:cNvSpPr/>
                <p:nvPr/>
              </p:nvSpPr>
              <p:spPr>
                <a:xfrm>
                  <a:off x="7065051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8895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6242551-C98B-315F-3941-F9D9209F6493}"/>
                    </a:ext>
                  </a:extLst>
                </p:cNvPr>
                <p:cNvSpPr/>
                <p:nvPr/>
              </p:nvSpPr>
              <p:spPr>
                <a:xfrm>
                  <a:off x="6754449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C3C535A-FCF9-9D43-E648-664E62F231FF}"/>
                    </a:ext>
                  </a:extLst>
                </p:cNvPr>
                <p:cNvSpPr/>
                <p:nvPr/>
              </p:nvSpPr>
              <p:spPr>
                <a:xfrm>
                  <a:off x="633491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335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3351"/>
                      </a:moveTo>
                      <a:cubicBezTo>
                        <a:pt x="0" y="4262748"/>
                        <a:pt x="0" y="2132915"/>
                        <a:pt x="0" y="0"/>
                      </a:cubicBezTo>
                      <a:cubicBezTo>
                        <a:pt x="33904" y="0"/>
                        <a:pt x="67809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6754F339-67D1-FDD2-DC63-0301F12AE7C4}"/>
                    </a:ext>
                  </a:extLst>
                </p:cNvPr>
                <p:cNvSpPr/>
                <p:nvPr/>
              </p:nvSpPr>
              <p:spPr>
                <a:xfrm>
                  <a:off x="6159871" y="2926127"/>
                  <a:ext cx="37550" cy="2397464"/>
                </a:xfrm>
                <a:custGeom>
                  <a:avLst/>
                  <a:gdLst>
                    <a:gd name="connsiteX0" fmla="*/ 0 w 100173"/>
                    <a:gd name="connsiteY0" fmla="*/ 6395663 h 6395662"/>
                    <a:gd name="connsiteX1" fmla="*/ 0 w 100173"/>
                    <a:gd name="connsiteY1" fmla="*/ 0 h 6395662"/>
                    <a:gd name="connsiteX2" fmla="*/ 52398 w 100173"/>
                    <a:gd name="connsiteY2" fmla="*/ 0 h 6395662"/>
                    <a:gd name="connsiteX3" fmla="*/ 103255 w 100173"/>
                    <a:gd name="connsiteY3" fmla="*/ 0 h 6395662"/>
                    <a:gd name="connsiteX4" fmla="*/ 103255 w 100173"/>
                    <a:gd name="connsiteY4" fmla="*/ 6395663 h 6395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173" h="6395662">
                      <a:moveTo>
                        <a:pt x="0" y="6395663"/>
                      </a:moveTo>
                      <a:cubicBezTo>
                        <a:pt x="0" y="4265060"/>
                        <a:pt x="0" y="2135227"/>
                        <a:pt x="0" y="0"/>
                      </a:cubicBezTo>
                      <a:cubicBezTo>
                        <a:pt x="17723" y="0"/>
                        <a:pt x="34675" y="0"/>
                        <a:pt x="52398" y="0"/>
                      </a:cubicBezTo>
                      <a:cubicBezTo>
                        <a:pt x="68580" y="0"/>
                        <a:pt x="84762" y="0"/>
                        <a:pt x="103255" y="0"/>
                      </a:cubicBezTo>
                      <a:cubicBezTo>
                        <a:pt x="103255" y="2132915"/>
                        <a:pt x="103255" y="4261977"/>
                        <a:pt x="103255" y="6395663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79A953D-52B3-E1BF-DDEC-EFCCCDD7DB2A}"/>
                    </a:ext>
                  </a:extLst>
                </p:cNvPr>
                <p:cNvSpPr/>
                <p:nvPr/>
              </p:nvSpPr>
              <p:spPr>
                <a:xfrm>
                  <a:off x="6231712" y="2926127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ADAF5D6E-1974-3E59-44E9-B09BBB841B84}"/>
                    </a:ext>
                  </a:extLst>
                </p:cNvPr>
                <p:cNvSpPr/>
                <p:nvPr/>
              </p:nvSpPr>
              <p:spPr>
                <a:xfrm>
                  <a:off x="6598401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207"/>
                        <a:pt x="0" y="2131374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60437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C0EEB6A-B9DD-BF50-E46D-60C4C41E5DB3}"/>
                    </a:ext>
                  </a:extLst>
                </p:cNvPr>
                <p:cNvSpPr/>
                <p:nvPr/>
              </p:nvSpPr>
              <p:spPr>
                <a:xfrm>
                  <a:off x="6680669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905" y="0"/>
                        <a:pt x="67810" y="0"/>
                        <a:pt x="103255" y="0"/>
                      </a:cubicBezTo>
                      <a:cubicBezTo>
                        <a:pt x="103255" y="2131374"/>
                        <a:pt x="103255" y="426043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D43B6B2-7A3D-CB20-C4A5-D3459EF7D064}"/>
                    </a:ext>
                  </a:extLst>
                </p:cNvPr>
                <p:cNvSpPr/>
                <p:nvPr/>
              </p:nvSpPr>
              <p:spPr>
                <a:xfrm>
                  <a:off x="6516134" y="2927282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181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181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181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3134" y="0"/>
                        <a:pt x="67039" y="0"/>
                        <a:pt x="103255" y="0"/>
                      </a:cubicBezTo>
                      <a:cubicBezTo>
                        <a:pt x="103255" y="2130603"/>
                        <a:pt x="103255" y="4260436"/>
                        <a:pt x="103255" y="639181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FFD3D2A-52FB-C8E7-ADD2-D12DB0D308F8}"/>
                    </a:ext>
                  </a:extLst>
                </p:cNvPr>
                <p:cNvSpPr/>
                <p:nvPr/>
              </p:nvSpPr>
              <p:spPr>
                <a:xfrm>
                  <a:off x="6399205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3DB5D6D9-E0A7-C3C6-D332-A62283AD47B7}"/>
                    </a:ext>
                  </a:extLst>
                </p:cNvPr>
                <p:cNvSpPr/>
                <p:nvPr/>
              </p:nvSpPr>
              <p:spPr>
                <a:xfrm>
                  <a:off x="5237391" y="2926127"/>
                  <a:ext cx="144425" cy="2394576"/>
                </a:xfrm>
                <a:custGeom>
                  <a:avLst/>
                  <a:gdLst>
                    <a:gd name="connsiteX0" fmla="*/ 0 w 385280"/>
                    <a:gd name="connsiteY0" fmla="*/ 6393351 h 6387957"/>
                    <a:gd name="connsiteX1" fmla="*/ 0 w 385280"/>
                    <a:gd name="connsiteY1" fmla="*/ 0 h 6387957"/>
                    <a:gd name="connsiteX2" fmla="*/ 387593 w 385280"/>
                    <a:gd name="connsiteY2" fmla="*/ 0 h 6387957"/>
                    <a:gd name="connsiteX3" fmla="*/ 387593 w 385280"/>
                    <a:gd name="connsiteY3" fmla="*/ 639335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280" h="6387957">
                      <a:moveTo>
                        <a:pt x="0" y="6393351"/>
                      </a:moveTo>
                      <a:cubicBezTo>
                        <a:pt x="0" y="4262748"/>
                        <a:pt x="0" y="2132145"/>
                        <a:pt x="0" y="0"/>
                      </a:cubicBezTo>
                      <a:cubicBezTo>
                        <a:pt x="128684" y="0"/>
                        <a:pt x="256597" y="0"/>
                        <a:pt x="387593" y="0"/>
                      </a:cubicBezTo>
                      <a:cubicBezTo>
                        <a:pt x="387593" y="2130603"/>
                        <a:pt x="387593" y="4261207"/>
                        <a:pt x="387593" y="639335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BD6B98A-3D69-DCC5-B7E0-EB62BC7A6284}"/>
                    </a:ext>
                  </a:extLst>
                </p:cNvPr>
                <p:cNvSpPr/>
                <p:nvPr/>
              </p:nvSpPr>
              <p:spPr>
                <a:xfrm>
                  <a:off x="5123269" y="2926994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7039" y="0"/>
                        <a:pt x="131766" y="0"/>
                        <a:pt x="198805" y="0"/>
                      </a:cubicBezTo>
                      <a:cubicBezTo>
                        <a:pt x="198805" y="2130603"/>
                        <a:pt x="198805" y="4259666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F9CFD92-F107-273C-480A-964346124BF0}"/>
                    </a:ext>
                  </a:extLst>
                </p:cNvPr>
                <p:cNvSpPr/>
                <p:nvPr/>
              </p:nvSpPr>
              <p:spPr>
                <a:xfrm>
                  <a:off x="5611343" y="2927282"/>
                  <a:ext cx="72212" cy="2394576"/>
                </a:xfrm>
                <a:custGeom>
                  <a:avLst/>
                  <a:gdLst>
                    <a:gd name="connsiteX0" fmla="*/ 0 w 192640"/>
                    <a:gd name="connsiteY0" fmla="*/ 6392581 h 6387957"/>
                    <a:gd name="connsiteX1" fmla="*/ 0 w 192640"/>
                    <a:gd name="connsiteY1" fmla="*/ 0 h 6387957"/>
                    <a:gd name="connsiteX2" fmla="*/ 198805 w 192640"/>
                    <a:gd name="connsiteY2" fmla="*/ 0 h 6387957"/>
                    <a:gd name="connsiteX3" fmla="*/ 198805 w 192640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640" h="6387957">
                      <a:moveTo>
                        <a:pt x="0" y="6392581"/>
                      </a:moveTo>
                      <a:cubicBezTo>
                        <a:pt x="0" y="4261207"/>
                        <a:pt x="0" y="2132145"/>
                        <a:pt x="0" y="0"/>
                      </a:cubicBezTo>
                      <a:cubicBezTo>
                        <a:pt x="66268" y="0"/>
                        <a:pt x="131766" y="0"/>
                        <a:pt x="198805" y="0"/>
                      </a:cubicBezTo>
                      <a:cubicBezTo>
                        <a:pt x="198805" y="2131374"/>
                        <a:pt x="198805" y="4261207"/>
                        <a:pt x="19880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2085781-D107-18BF-5ACB-0A8F5D79ADDF}"/>
                    </a:ext>
                  </a:extLst>
                </p:cNvPr>
                <p:cNvSpPr/>
                <p:nvPr/>
              </p:nvSpPr>
              <p:spPr>
                <a:xfrm>
                  <a:off x="5407259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10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8C0FFFB-9854-1ED3-6671-18A14C30923D}"/>
                    </a:ext>
                  </a:extLst>
                </p:cNvPr>
                <p:cNvSpPr/>
                <p:nvPr/>
              </p:nvSpPr>
              <p:spPr>
                <a:xfrm>
                  <a:off x="5470252" y="2926994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1D1CC12D-C9E2-80DC-0D52-A12A0864999F}"/>
                    </a:ext>
                  </a:extLst>
                </p:cNvPr>
                <p:cNvSpPr/>
                <p:nvPr/>
              </p:nvSpPr>
              <p:spPr>
                <a:xfrm>
                  <a:off x="5533244" y="2926127"/>
                  <a:ext cx="37550" cy="2394576"/>
                </a:xfrm>
                <a:custGeom>
                  <a:avLst/>
                  <a:gdLst>
                    <a:gd name="connsiteX0" fmla="*/ 0 w 100173"/>
                    <a:gd name="connsiteY0" fmla="*/ 6392581 h 6387957"/>
                    <a:gd name="connsiteX1" fmla="*/ 0 w 100173"/>
                    <a:gd name="connsiteY1" fmla="*/ 0 h 6387957"/>
                    <a:gd name="connsiteX2" fmla="*/ 103255 w 100173"/>
                    <a:gd name="connsiteY2" fmla="*/ 0 h 6387957"/>
                    <a:gd name="connsiteX3" fmla="*/ 103255 w 100173"/>
                    <a:gd name="connsiteY3" fmla="*/ 6392581 h 6387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3" h="6387957">
                      <a:moveTo>
                        <a:pt x="0" y="6392581"/>
                      </a:moveTo>
                      <a:cubicBezTo>
                        <a:pt x="0" y="4261978"/>
                        <a:pt x="0" y="2132145"/>
                        <a:pt x="0" y="0"/>
                      </a:cubicBezTo>
                      <a:cubicBezTo>
                        <a:pt x="34675" y="0"/>
                        <a:pt x="67809" y="0"/>
                        <a:pt x="103255" y="0"/>
                      </a:cubicBezTo>
                      <a:cubicBezTo>
                        <a:pt x="103255" y="2130603"/>
                        <a:pt x="103255" y="4259666"/>
                        <a:pt x="103255" y="6392581"/>
                      </a:cubicBezTo>
                    </a:path>
                  </a:pathLst>
                </a:custGeom>
                <a:grpFill/>
                <a:ln w="770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24B188A-2A9F-C1C8-6430-5F7FA62A874D}"/>
                </a:ext>
              </a:extLst>
            </p:cNvPr>
            <p:cNvGrpSpPr/>
            <p:nvPr/>
          </p:nvGrpSpPr>
          <p:grpSpPr>
            <a:xfrm>
              <a:off x="166248" y="6490548"/>
              <a:ext cx="4247655" cy="273466"/>
              <a:chOff x="4366684" y="2926127"/>
              <a:chExt cx="3278335" cy="2571063"/>
            </a:xfrm>
          </p:grpSpPr>
          <p:sp>
            <p:nvSpPr>
              <p:cNvPr id="41" name="Freeform: Shape 4">
                <a:extLst>
                  <a:ext uri="{FF2B5EF4-FFF2-40B4-BE49-F238E27FC236}">
                    <a16:creationId xmlns:a16="http://schemas.microsoft.com/office/drawing/2014/main" id="{24AAE23E-1DE4-6508-C5D0-714E614C54DC}"/>
                  </a:ext>
                </a:extLst>
              </p:cNvPr>
              <p:cNvSpPr/>
              <p:nvPr/>
            </p:nvSpPr>
            <p:spPr>
              <a:xfrm>
                <a:off x="4744501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Freeform: Shape 5">
                <a:extLst>
                  <a:ext uri="{FF2B5EF4-FFF2-40B4-BE49-F238E27FC236}">
                    <a16:creationId xmlns:a16="http://schemas.microsoft.com/office/drawing/2014/main" id="{F37BB27D-8412-F5C7-50BF-5176262677AD}"/>
                  </a:ext>
                </a:extLst>
              </p:cNvPr>
              <p:cNvSpPr/>
              <p:nvPr/>
            </p:nvSpPr>
            <p:spPr>
              <a:xfrm>
                <a:off x="467662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Freeform: Shape 6">
                <a:extLst>
                  <a:ext uri="{FF2B5EF4-FFF2-40B4-BE49-F238E27FC236}">
                    <a16:creationId xmlns:a16="http://schemas.microsoft.com/office/drawing/2014/main" id="{9C7C259E-ECAA-025C-5A91-880ED5D77A66}"/>
                  </a:ext>
                </a:extLst>
              </p:cNvPr>
              <p:cNvSpPr/>
              <p:nvPr/>
            </p:nvSpPr>
            <p:spPr>
              <a:xfrm>
                <a:off x="5706626" y="2927282"/>
                <a:ext cx="109764" cy="2394576"/>
              </a:xfrm>
              <a:custGeom>
                <a:avLst/>
                <a:gdLst>
                  <a:gd name="connsiteX0" fmla="*/ 0 w 292813"/>
                  <a:gd name="connsiteY0" fmla="*/ 639258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97091" y="0"/>
                      <a:pt x="194952" y="0"/>
                      <a:pt x="295125" y="0"/>
                    </a:cubicBezTo>
                    <a:cubicBezTo>
                      <a:pt x="295125" y="2130603"/>
                      <a:pt x="295125" y="4259666"/>
                      <a:pt x="29512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Freeform: Shape 7">
                <a:extLst>
                  <a:ext uri="{FF2B5EF4-FFF2-40B4-BE49-F238E27FC236}">
                    <a16:creationId xmlns:a16="http://schemas.microsoft.com/office/drawing/2014/main" id="{3778BFCE-6428-67EA-5219-F8E66F195657}"/>
                  </a:ext>
                </a:extLst>
              </p:cNvPr>
              <p:cNvSpPr/>
              <p:nvPr/>
            </p:nvSpPr>
            <p:spPr>
              <a:xfrm>
                <a:off x="5022376" y="2926994"/>
                <a:ext cx="75101" cy="2394576"/>
              </a:xfrm>
              <a:custGeom>
                <a:avLst/>
                <a:gdLst>
                  <a:gd name="connsiteX0" fmla="*/ 0 w 200346"/>
                  <a:gd name="connsiteY0" fmla="*/ 6392581 h 6387957"/>
                  <a:gd name="connsiteX1" fmla="*/ 0 w 200346"/>
                  <a:gd name="connsiteY1" fmla="*/ 0 h 6387957"/>
                  <a:gd name="connsiteX2" fmla="*/ 201117 w 200346"/>
                  <a:gd name="connsiteY2" fmla="*/ 0 h 6387957"/>
                  <a:gd name="connsiteX3" fmla="*/ 201117 w 200346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346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3307" y="0"/>
                      <a:pt x="201117" y="0"/>
                    </a:cubicBezTo>
                    <a:cubicBezTo>
                      <a:pt x="201117" y="2131374"/>
                      <a:pt x="201117" y="4260437"/>
                      <a:pt x="201117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Freeform: Shape 8">
                <a:extLst>
                  <a:ext uri="{FF2B5EF4-FFF2-40B4-BE49-F238E27FC236}">
                    <a16:creationId xmlns:a16="http://schemas.microsoft.com/office/drawing/2014/main" id="{588EE7B6-B052-FFE1-69DC-DE47D90AE5D4}"/>
                  </a:ext>
                </a:extLst>
              </p:cNvPr>
              <p:cNvSpPr/>
              <p:nvPr/>
            </p:nvSpPr>
            <p:spPr>
              <a:xfrm>
                <a:off x="487782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6043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6" name="Freeform: Shape 9">
                <a:extLst>
                  <a:ext uri="{FF2B5EF4-FFF2-40B4-BE49-F238E27FC236}">
                    <a16:creationId xmlns:a16="http://schemas.microsoft.com/office/drawing/2014/main" id="{FD582012-9B3C-3020-9F35-CB4B900D2B5E}"/>
                  </a:ext>
                </a:extLst>
              </p:cNvPr>
              <p:cNvSpPr/>
              <p:nvPr/>
            </p:nvSpPr>
            <p:spPr>
              <a:xfrm>
                <a:off x="4559765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3351 h 6387957"/>
                  <a:gd name="connsiteX1" fmla="*/ 0 w 192640"/>
                  <a:gd name="connsiteY1" fmla="*/ 0 h 6387957"/>
                  <a:gd name="connsiteX2" fmla="*/ 198034 w 192640"/>
                  <a:gd name="connsiteY2" fmla="*/ 0 h 6387957"/>
                  <a:gd name="connsiteX3" fmla="*/ 198034 w 19264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034" y="0"/>
                    </a:cubicBezTo>
                    <a:cubicBezTo>
                      <a:pt x="198034" y="2132145"/>
                      <a:pt x="198034" y="4261207"/>
                      <a:pt x="198034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E1B2A261-DB10-0E1A-33E1-16BED986186A}"/>
                  </a:ext>
                </a:extLst>
              </p:cNvPr>
              <p:cNvSpPr/>
              <p:nvPr/>
            </p:nvSpPr>
            <p:spPr>
              <a:xfrm>
                <a:off x="4433987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4716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4AA3B021-5EFE-A9F1-C603-162081AE32E0}"/>
                  </a:ext>
                </a:extLst>
              </p:cNvPr>
              <p:cNvSpPr/>
              <p:nvPr/>
            </p:nvSpPr>
            <p:spPr>
              <a:xfrm>
                <a:off x="4366684" y="2927282"/>
                <a:ext cx="37550" cy="2567886"/>
              </a:xfrm>
              <a:custGeom>
                <a:avLst/>
                <a:gdLst>
                  <a:gd name="connsiteX0" fmla="*/ 0 w 100173"/>
                  <a:gd name="connsiteY0" fmla="*/ 685414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148"/>
                    </a:moveTo>
                    <a:cubicBezTo>
                      <a:pt x="0" y="4569432"/>
                      <a:pt x="0" y="2286257"/>
                      <a:pt x="0" y="0"/>
                    </a:cubicBezTo>
                    <a:cubicBezTo>
                      <a:pt x="33905" y="0"/>
                      <a:pt x="67809" y="0"/>
                      <a:pt x="103255" y="0"/>
                    </a:cubicBezTo>
                    <a:cubicBezTo>
                      <a:pt x="103255" y="2285486"/>
                      <a:pt x="103255" y="456866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941FE34D-7327-11E6-EC0E-1A549100300A}"/>
                  </a:ext>
                </a:extLst>
              </p:cNvPr>
              <p:cNvSpPr/>
              <p:nvPr/>
            </p:nvSpPr>
            <p:spPr>
              <a:xfrm>
                <a:off x="5957386" y="2926705"/>
                <a:ext cx="37550" cy="2567886"/>
              </a:xfrm>
              <a:custGeom>
                <a:avLst/>
                <a:gdLst>
                  <a:gd name="connsiteX0" fmla="*/ 0 w 100173"/>
                  <a:gd name="connsiteY0" fmla="*/ 6854918 h 6850294"/>
                  <a:gd name="connsiteX1" fmla="*/ 0 w 100173"/>
                  <a:gd name="connsiteY1" fmla="*/ 0 h 6850294"/>
                  <a:gd name="connsiteX2" fmla="*/ 103255 w 100173"/>
                  <a:gd name="connsiteY2" fmla="*/ 0 h 6850294"/>
                  <a:gd name="connsiteX3" fmla="*/ 103255 w 100173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283945"/>
                      <a:pt x="103255" y="4567891"/>
                      <a:pt x="103255" y="6854918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D8C18C2B-816F-C06B-324F-121D5F6322CF}"/>
                  </a:ext>
                </a:extLst>
              </p:cNvPr>
              <p:cNvSpPr/>
              <p:nvPr/>
            </p:nvSpPr>
            <p:spPr>
              <a:xfrm>
                <a:off x="6024689" y="2926127"/>
                <a:ext cx="37550" cy="2567886"/>
              </a:xfrm>
              <a:custGeom>
                <a:avLst/>
                <a:gdLst>
                  <a:gd name="connsiteX0" fmla="*/ 0 w 100173"/>
                  <a:gd name="connsiteY0" fmla="*/ 6857230 h 6850294"/>
                  <a:gd name="connsiteX1" fmla="*/ 0 w 100173"/>
                  <a:gd name="connsiteY1" fmla="*/ 0 h 6850294"/>
                  <a:gd name="connsiteX2" fmla="*/ 52398 w 100173"/>
                  <a:gd name="connsiteY2" fmla="*/ 0 h 6850294"/>
                  <a:gd name="connsiteX3" fmla="*/ 103255 w 100173"/>
                  <a:gd name="connsiteY3" fmla="*/ 0 h 6850294"/>
                  <a:gd name="connsiteX4" fmla="*/ 103255 w 100173"/>
                  <a:gd name="connsiteY4" fmla="*/ 6857230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850294">
                    <a:moveTo>
                      <a:pt x="0" y="6857230"/>
                    </a:moveTo>
                    <a:cubicBezTo>
                      <a:pt x="0" y="4572514"/>
                      <a:pt x="0" y="2288569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287798"/>
                      <a:pt x="103255" y="4571743"/>
                      <a:pt x="103255" y="6857230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FD4AD19B-24B8-F4D7-133A-BBAE438BE4F8}"/>
                  </a:ext>
                </a:extLst>
              </p:cNvPr>
              <p:cNvSpPr/>
              <p:nvPr/>
            </p:nvSpPr>
            <p:spPr>
              <a:xfrm>
                <a:off x="5890084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1714 w 100173"/>
                  <a:gd name="connsiteY2" fmla="*/ 0 h 6387957"/>
                  <a:gd name="connsiteX3" fmla="*/ 101714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33904" y="0"/>
                      <a:pt x="67039" y="0"/>
                      <a:pt x="101714" y="0"/>
                    </a:cubicBezTo>
                    <a:cubicBezTo>
                      <a:pt x="101714" y="2130603"/>
                      <a:pt x="101714" y="4260437"/>
                      <a:pt x="101714" y="639258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C6CCDF7D-7B02-AD7E-CC35-3F84344C91EC}"/>
                  </a:ext>
                </a:extLst>
              </p:cNvPr>
              <p:cNvSpPr/>
              <p:nvPr/>
            </p:nvSpPr>
            <p:spPr>
              <a:xfrm>
                <a:off x="609199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1978"/>
                      <a:pt x="0" y="213291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1374"/>
                      <a:pt x="103255" y="4261207"/>
                      <a:pt x="103255" y="6393351"/>
                    </a:cubicBezTo>
                  </a:path>
                </a:pathLst>
              </a:custGeom>
              <a:solidFill>
                <a:schemeClr val="accent6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07046021-24DB-5EE1-9969-42DAA586AE46}"/>
                  </a:ext>
                </a:extLst>
              </p:cNvPr>
              <p:cNvSpPr/>
              <p:nvPr/>
            </p:nvSpPr>
            <p:spPr>
              <a:xfrm>
                <a:off x="7139759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Freeform: Shape 17">
                <a:extLst>
                  <a:ext uri="{FF2B5EF4-FFF2-40B4-BE49-F238E27FC236}">
                    <a16:creationId xmlns:a16="http://schemas.microsoft.com/office/drawing/2014/main" id="{CA8D79C5-0641-D8B9-E20C-A0A5AEBBE9CB}"/>
                  </a:ext>
                </a:extLst>
              </p:cNvPr>
              <p:cNvSpPr/>
              <p:nvPr/>
            </p:nvSpPr>
            <p:spPr>
              <a:xfrm>
                <a:off x="7280788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2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Freeform: Shape 18">
                <a:extLst>
                  <a:ext uri="{FF2B5EF4-FFF2-40B4-BE49-F238E27FC236}">
                    <a16:creationId xmlns:a16="http://schemas.microsoft.com/office/drawing/2014/main" id="{15375A98-873C-042A-EC0D-8EB26E1E241C}"/>
                  </a:ext>
                </a:extLst>
              </p:cNvPr>
              <p:cNvSpPr/>
              <p:nvPr/>
            </p:nvSpPr>
            <p:spPr>
              <a:xfrm>
                <a:off x="7349773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99402" y="0"/>
                      <a:pt x="195722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Freeform: Shape 19">
                <a:extLst>
                  <a:ext uri="{FF2B5EF4-FFF2-40B4-BE49-F238E27FC236}">
                    <a16:creationId xmlns:a16="http://schemas.microsoft.com/office/drawing/2014/main" id="{F209EBCA-E79C-B8FC-9811-44B0C10468B0}"/>
                  </a:ext>
                </a:extLst>
              </p:cNvPr>
              <p:cNvSpPr/>
              <p:nvPr/>
            </p:nvSpPr>
            <p:spPr>
              <a:xfrm>
                <a:off x="7548511" y="2927282"/>
                <a:ext cx="41911" cy="2569908"/>
              </a:xfrm>
              <a:custGeom>
                <a:avLst/>
                <a:gdLst>
                  <a:gd name="connsiteX0" fmla="*/ 0 w 115584"/>
                  <a:gd name="connsiteY0" fmla="*/ 6753975 h 6850294"/>
                  <a:gd name="connsiteX1" fmla="*/ 13099 w 115584"/>
                  <a:gd name="connsiteY1" fmla="*/ 0 h 6850294"/>
                  <a:gd name="connsiteX2" fmla="*/ 118666 w 115584"/>
                  <a:gd name="connsiteY2" fmla="*/ 0 h 6850294"/>
                  <a:gd name="connsiteX3" fmla="*/ 118666 w 115584"/>
                  <a:gd name="connsiteY3" fmla="*/ 6855688 h 6850294"/>
                  <a:gd name="connsiteX0" fmla="*/ 0 w 111805"/>
                  <a:gd name="connsiteY0" fmla="*/ 6836322 h 6855688"/>
                  <a:gd name="connsiteX1" fmla="*/ 6237 w 111805"/>
                  <a:gd name="connsiteY1" fmla="*/ 0 h 6855688"/>
                  <a:gd name="connsiteX2" fmla="*/ 111804 w 111805"/>
                  <a:gd name="connsiteY2" fmla="*/ 0 h 6855688"/>
                  <a:gd name="connsiteX3" fmla="*/ 111804 w 111805"/>
                  <a:gd name="connsiteY3" fmla="*/ 6855688 h 6855688"/>
                  <a:gd name="connsiteX0" fmla="*/ 0 w 111804"/>
                  <a:gd name="connsiteY0" fmla="*/ 6853478 h 6855688"/>
                  <a:gd name="connsiteX1" fmla="*/ 6237 w 111804"/>
                  <a:gd name="connsiteY1" fmla="*/ 0 h 6855688"/>
                  <a:gd name="connsiteX2" fmla="*/ 111804 w 111804"/>
                  <a:gd name="connsiteY2" fmla="*/ 0 h 6855688"/>
                  <a:gd name="connsiteX3" fmla="*/ 111804 w 111804"/>
                  <a:gd name="connsiteY3" fmla="*/ 6855688 h 685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804" h="6855688">
                    <a:moveTo>
                      <a:pt x="0" y="6853478"/>
                    </a:moveTo>
                    <a:cubicBezTo>
                      <a:pt x="14640" y="4603437"/>
                      <a:pt x="3155" y="2253123"/>
                      <a:pt x="6237" y="0"/>
                    </a:cubicBezTo>
                    <a:lnTo>
                      <a:pt x="111804" y="0"/>
                    </a:lnTo>
                    <a:lnTo>
                      <a:pt x="111804" y="6855688"/>
                    </a:ln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Freeform: Shape 20">
                <a:extLst>
                  <a:ext uri="{FF2B5EF4-FFF2-40B4-BE49-F238E27FC236}">
                    <a16:creationId xmlns:a16="http://schemas.microsoft.com/office/drawing/2014/main" id="{3233F880-AD8D-8108-9D19-511A580FDEDC}"/>
                  </a:ext>
                </a:extLst>
              </p:cNvPr>
              <p:cNvSpPr/>
              <p:nvPr/>
            </p:nvSpPr>
            <p:spPr>
              <a:xfrm>
                <a:off x="748524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Freeform: Shape 21">
                <a:extLst>
                  <a:ext uri="{FF2B5EF4-FFF2-40B4-BE49-F238E27FC236}">
                    <a16:creationId xmlns:a16="http://schemas.microsoft.com/office/drawing/2014/main" id="{8D27B171-B280-CE30-520F-A21280DBB28E}"/>
                  </a:ext>
                </a:extLst>
              </p:cNvPr>
              <p:cNvSpPr/>
              <p:nvPr/>
            </p:nvSpPr>
            <p:spPr>
              <a:xfrm>
                <a:off x="7616134" y="2926994"/>
                <a:ext cx="28885" cy="2567886"/>
              </a:xfrm>
              <a:custGeom>
                <a:avLst/>
                <a:gdLst>
                  <a:gd name="connsiteX0" fmla="*/ 0 w 77056"/>
                  <a:gd name="connsiteY0" fmla="*/ 6854918 h 6850294"/>
                  <a:gd name="connsiteX1" fmla="*/ 0 w 77056"/>
                  <a:gd name="connsiteY1" fmla="*/ 0 h 6850294"/>
                  <a:gd name="connsiteX2" fmla="*/ 78597 w 77056"/>
                  <a:gd name="connsiteY2" fmla="*/ 0 h 6850294"/>
                  <a:gd name="connsiteX3" fmla="*/ 78597 w 77056"/>
                  <a:gd name="connsiteY3" fmla="*/ 6854918 h 685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56" h="6850294">
                    <a:moveTo>
                      <a:pt x="0" y="6854918"/>
                    </a:moveTo>
                    <a:cubicBezTo>
                      <a:pt x="0" y="4570202"/>
                      <a:pt x="0" y="2286257"/>
                      <a:pt x="0" y="0"/>
                    </a:cubicBezTo>
                    <a:cubicBezTo>
                      <a:pt x="25428" y="0"/>
                      <a:pt x="50087" y="0"/>
                      <a:pt x="78597" y="0"/>
                    </a:cubicBezTo>
                    <a:cubicBezTo>
                      <a:pt x="78597" y="2283175"/>
                      <a:pt x="78597" y="4566350"/>
                      <a:pt x="78597" y="6854918"/>
                    </a:cubicBezTo>
                  </a:path>
                </a:pathLst>
              </a:custGeom>
              <a:solidFill>
                <a:schemeClr val="accent1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Freeform: Shape 22">
                <a:extLst>
                  <a:ext uri="{FF2B5EF4-FFF2-40B4-BE49-F238E27FC236}">
                    <a16:creationId xmlns:a16="http://schemas.microsoft.com/office/drawing/2014/main" id="{8AD7D2A5-F6E9-F885-E0F3-7633F92970D1}"/>
                  </a:ext>
                </a:extLst>
              </p:cNvPr>
              <p:cNvSpPr/>
              <p:nvPr/>
            </p:nvSpPr>
            <p:spPr>
              <a:xfrm>
                <a:off x="6838507" y="2926994"/>
                <a:ext cx="109764" cy="2394576"/>
              </a:xfrm>
              <a:custGeom>
                <a:avLst/>
                <a:gdLst>
                  <a:gd name="connsiteX0" fmla="*/ 0 w 292813"/>
                  <a:gd name="connsiteY0" fmla="*/ 6393351 h 6387957"/>
                  <a:gd name="connsiteX1" fmla="*/ 0 w 292813"/>
                  <a:gd name="connsiteY1" fmla="*/ 0 h 6387957"/>
                  <a:gd name="connsiteX2" fmla="*/ 295125 w 292813"/>
                  <a:gd name="connsiteY2" fmla="*/ 0 h 6387957"/>
                  <a:gd name="connsiteX3" fmla="*/ 295125 w 29281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813" h="6387957">
                    <a:moveTo>
                      <a:pt x="0" y="639335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99403" y="0"/>
                      <a:pt x="196493" y="0"/>
                      <a:pt x="295125" y="0"/>
                    </a:cubicBezTo>
                    <a:cubicBezTo>
                      <a:pt x="295125" y="2132145"/>
                      <a:pt x="295125" y="4261207"/>
                      <a:pt x="295125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Freeform: Shape 23">
                <a:extLst>
                  <a:ext uri="{FF2B5EF4-FFF2-40B4-BE49-F238E27FC236}">
                    <a16:creationId xmlns:a16="http://schemas.microsoft.com/office/drawing/2014/main" id="{4F6FF045-6C7C-82A1-A665-59E05F14FC19}"/>
                  </a:ext>
                </a:extLst>
              </p:cNvPr>
              <p:cNvSpPr/>
              <p:nvPr/>
            </p:nvSpPr>
            <p:spPr>
              <a:xfrm>
                <a:off x="698099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Freeform: Shape 24">
                <a:extLst>
                  <a:ext uri="{FF2B5EF4-FFF2-40B4-BE49-F238E27FC236}">
                    <a16:creationId xmlns:a16="http://schemas.microsoft.com/office/drawing/2014/main" id="{9DBAFCC4-D3B3-0A8F-DFF9-2C706543A1E4}"/>
                  </a:ext>
                </a:extLst>
              </p:cNvPr>
              <p:cNvSpPr/>
              <p:nvPr/>
            </p:nvSpPr>
            <p:spPr>
              <a:xfrm>
                <a:off x="7065051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0603"/>
                      <a:pt x="103255" y="4258895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Freeform: Shape 25">
                <a:extLst>
                  <a:ext uri="{FF2B5EF4-FFF2-40B4-BE49-F238E27FC236}">
                    <a16:creationId xmlns:a16="http://schemas.microsoft.com/office/drawing/2014/main" id="{E457FDC7-4735-EDB6-E1DB-B4D97637CDA1}"/>
                  </a:ext>
                </a:extLst>
              </p:cNvPr>
              <p:cNvSpPr/>
              <p:nvPr/>
            </p:nvSpPr>
            <p:spPr>
              <a:xfrm>
                <a:off x="6754449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Freeform: Shape 26">
                <a:extLst>
                  <a:ext uri="{FF2B5EF4-FFF2-40B4-BE49-F238E27FC236}">
                    <a16:creationId xmlns:a16="http://schemas.microsoft.com/office/drawing/2014/main" id="{E2DB6FCD-3103-C095-E9E7-D70AE841F2F3}"/>
                  </a:ext>
                </a:extLst>
              </p:cNvPr>
              <p:cNvSpPr/>
              <p:nvPr/>
            </p:nvSpPr>
            <p:spPr>
              <a:xfrm>
                <a:off x="633491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335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3351"/>
                    </a:moveTo>
                    <a:cubicBezTo>
                      <a:pt x="0" y="4262748"/>
                      <a:pt x="0" y="2132915"/>
                      <a:pt x="0" y="0"/>
                    </a:cubicBezTo>
                    <a:cubicBezTo>
                      <a:pt x="33904" y="0"/>
                      <a:pt x="67809" y="0"/>
                      <a:pt x="103255" y="0"/>
                    </a:cubicBezTo>
                    <a:cubicBezTo>
                      <a:pt x="103255" y="2131374"/>
                      <a:pt x="103255" y="4260436"/>
                      <a:pt x="103255" y="639335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4" name="Freeform: Shape 27">
                <a:extLst>
                  <a:ext uri="{FF2B5EF4-FFF2-40B4-BE49-F238E27FC236}">
                    <a16:creationId xmlns:a16="http://schemas.microsoft.com/office/drawing/2014/main" id="{ADC5CE5E-86E4-AA88-278B-3BCB2FE288AA}"/>
                  </a:ext>
                </a:extLst>
              </p:cNvPr>
              <p:cNvSpPr/>
              <p:nvPr/>
            </p:nvSpPr>
            <p:spPr>
              <a:xfrm>
                <a:off x="6159871" y="2926127"/>
                <a:ext cx="37550" cy="2397464"/>
              </a:xfrm>
              <a:custGeom>
                <a:avLst/>
                <a:gdLst>
                  <a:gd name="connsiteX0" fmla="*/ 0 w 100173"/>
                  <a:gd name="connsiteY0" fmla="*/ 6395663 h 6395662"/>
                  <a:gd name="connsiteX1" fmla="*/ 0 w 100173"/>
                  <a:gd name="connsiteY1" fmla="*/ 0 h 6395662"/>
                  <a:gd name="connsiteX2" fmla="*/ 52398 w 100173"/>
                  <a:gd name="connsiteY2" fmla="*/ 0 h 6395662"/>
                  <a:gd name="connsiteX3" fmla="*/ 103255 w 100173"/>
                  <a:gd name="connsiteY3" fmla="*/ 0 h 6395662"/>
                  <a:gd name="connsiteX4" fmla="*/ 103255 w 100173"/>
                  <a:gd name="connsiteY4" fmla="*/ 6395663 h 63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73" h="6395662">
                    <a:moveTo>
                      <a:pt x="0" y="6395663"/>
                    </a:moveTo>
                    <a:cubicBezTo>
                      <a:pt x="0" y="4265060"/>
                      <a:pt x="0" y="2135227"/>
                      <a:pt x="0" y="0"/>
                    </a:cubicBezTo>
                    <a:cubicBezTo>
                      <a:pt x="17723" y="0"/>
                      <a:pt x="34675" y="0"/>
                      <a:pt x="52398" y="0"/>
                    </a:cubicBezTo>
                    <a:cubicBezTo>
                      <a:pt x="68580" y="0"/>
                      <a:pt x="84762" y="0"/>
                      <a:pt x="103255" y="0"/>
                    </a:cubicBezTo>
                    <a:cubicBezTo>
                      <a:pt x="103255" y="2132915"/>
                      <a:pt x="103255" y="4261977"/>
                      <a:pt x="103255" y="6395663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Freeform: Shape 28">
                <a:extLst>
                  <a:ext uri="{FF2B5EF4-FFF2-40B4-BE49-F238E27FC236}">
                    <a16:creationId xmlns:a16="http://schemas.microsoft.com/office/drawing/2014/main" id="{0C1D93BE-46FD-D336-E20E-B6EC887AB0E8}"/>
                  </a:ext>
                </a:extLst>
              </p:cNvPr>
              <p:cNvSpPr/>
              <p:nvPr/>
            </p:nvSpPr>
            <p:spPr>
              <a:xfrm>
                <a:off x="6231712" y="2926127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5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6" name="Freeform: Shape 29">
                <a:extLst>
                  <a:ext uri="{FF2B5EF4-FFF2-40B4-BE49-F238E27FC236}">
                    <a16:creationId xmlns:a16="http://schemas.microsoft.com/office/drawing/2014/main" id="{467317BB-AE9B-AB6D-4D63-56C3E8382CEC}"/>
                  </a:ext>
                </a:extLst>
              </p:cNvPr>
              <p:cNvSpPr/>
              <p:nvPr/>
            </p:nvSpPr>
            <p:spPr>
              <a:xfrm>
                <a:off x="6598401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207"/>
                      <a:pt x="0" y="2131374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60437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7" name="Freeform: Shape 30">
                <a:extLst>
                  <a:ext uri="{FF2B5EF4-FFF2-40B4-BE49-F238E27FC236}">
                    <a16:creationId xmlns:a16="http://schemas.microsoft.com/office/drawing/2014/main" id="{BF649823-D316-D115-8635-AB1F08FD4D2F}"/>
                  </a:ext>
                </a:extLst>
              </p:cNvPr>
              <p:cNvSpPr/>
              <p:nvPr/>
            </p:nvSpPr>
            <p:spPr>
              <a:xfrm>
                <a:off x="6680669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905" y="0"/>
                      <a:pt x="67810" y="0"/>
                      <a:pt x="103255" y="0"/>
                    </a:cubicBezTo>
                    <a:cubicBezTo>
                      <a:pt x="103255" y="2131374"/>
                      <a:pt x="103255" y="4260436"/>
                      <a:pt x="10325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Freeform: Shape 31">
                <a:extLst>
                  <a:ext uri="{FF2B5EF4-FFF2-40B4-BE49-F238E27FC236}">
                    <a16:creationId xmlns:a16="http://schemas.microsoft.com/office/drawing/2014/main" id="{0614D7E7-759B-76AE-2191-7A61C89FC841}"/>
                  </a:ext>
                </a:extLst>
              </p:cNvPr>
              <p:cNvSpPr/>
              <p:nvPr/>
            </p:nvSpPr>
            <p:spPr>
              <a:xfrm>
                <a:off x="6516134" y="2927282"/>
                <a:ext cx="37550" cy="2394576"/>
              </a:xfrm>
              <a:custGeom>
                <a:avLst/>
                <a:gdLst>
                  <a:gd name="connsiteX0" fmla="*/ 0 w 100173"/>
                  <a:gd name="connsiteY0" fmla="*/ 639181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181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181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3134" y="0"/>
                      <a:pt x="67039" y="0"/>
                      <a:pt x="103255" y="0"/>
                    </a:cubicBezTo>
                    <a:cubicBezTo>
                      <a:pt x="103255" y="2130603"/>
                      <a:pt x="103255" y="4260436"/>
                      <a:pt x="103255" y="639181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Freeform: Shape 32">
                <a:extLst>
                  <a:ext uri="{FF2B5EF4-FFF2-40B4-BE49-F238E27FC236}">
                    <a16:creationId xmlns:a16="http://schemas.microsoft.com/office/drawing/2014/main" id="{0E326958-2A4B-2C8B-45B7-3888E82126F9}"/>
                  </a:ext>
                </a:extLst>
              </p:cNvPr>
              <p:cNvSpPr/>
              <p:nvPr/>
            </p:nvSpPr>
            <p:spPr>
              <a:xfrm>
                <a:off x="6399205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4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Freeform: Shape 33">
                <a:extLst>
                  <a:ext uri="{FF2B5EF4-FFF2-40B4-BE49-F238E27FC236}">
                    <a16:creationId xmlns:a16="http://schemas.microsoft.com/office/drawing/2014/main" id="{79D1CB3C-A8AF-80EF-30BC-445E26EA221E}"/>
                  </a:ext>
                </a:extLst>
              </p:cNvPr>
              <p:cNvSpPr/>
              <p:nvPr/>
            </p:nvSpPr>
            <p:spPr>
              <a:xfrm>
                <a:off x="5237391" y="2926127"/>
                <a:ext cx="144425" cy="2394576"/>
              </a:xfrm>
              <a:custGeom>
                <a:avLst/>
                <a:gdLst>
                  <a:gd name="connsiteX0" fmla="*/ 0 w 385280"/>
                  <a:gd name="connsiteY0" fmla="*/ 6393351 h 6387957"/>
                  <a:gd name="connsiteX1" fmla="*/ 0 w 385280"/>
                  <a:gd name="connsiteY1" fmla="*/ 0 h 6387957"/>
                  <a:gd name="connsiteX2" fmla="*/ 387593 w 385280"/>
                  <a:gd name="connsiteY2" fmla="*/ 0 h 6387957"/>
                  <a:gd name="connsiteX3" fmla="*/ 387593 w 385280"/>
                  <a:gd name="connsiteY3" fmla="*/ 639335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280" h="6387957">
                    <a:moveTo>
                      <a:pt x="0" y="6393351"/>
                    </a:moveTo>
                    <a:cubicBezTo>
                      <a:pt x="0" y="4262748"/>
                      <a:pt x="0" y="2132145"/>
                      <a:pt x="0" y="0"/>
                    </a:cubicBezTo>
                    <a:cubicBezTo>
                      <a:pt x="128684" y="0"/>
                      <a:pt x="256597" y="0"/>
                      <a:pt x="387593" y="0"/>
                    </a:cubicBezTo>
                    <a:cubicBezTo>
                      <a:pt x="387593" y="2130603"/>
                      <a:pt x="387593" y="4261207"/>
                      <a:pt x="387593" y="639335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1" name="Freeform: Shape 34">
                <a:extLst>
                  <a:ext uri="{FF2B5EF4-FFF2-40B4-BE49-F238E27FC236}">
                    <a16:creationId xmlns:a16="http://schemas.microsoft.com/office/drawing/2014/main" id="{B3339B7B-C90E-1FF3-E951-FD14C828987B}"/>
                  </a:ext>
                </a:extLst>
              </p:cNvPr>
              <p:cNvSpPr/>
              <p:nvPr/>
            </p:nvSpPr>
            <p:spPr>
              <a:xfrm>
                <a:off x="5123269" y="2926994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7039" y="0"/>
                      <a:pt x="131766" y="0"/>
                      <a:pt x="198805" y="0"/>
                    </a:cubicBezTo>
                    <a:cubicBezTo>
                      <a:pt x="198805" y="2130603"/>
                      <a:pt x="198805" y="4259666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Freeform: Shape 35">
                <a:extLst>
                  <a:ext uri="{FF2B5EF4-FFF2-40B4-BE49-F238E27FC236}">
                    <a16:creationId xmlns:a16="http://schemas.microsoft.com/office/drawing/2014/main" id="{0486460A-945C-8226-4AEB-8F0B976579BA}"/>
                  </a:ext>
                </a:extLst>
              </p:cNvPr>
              <p:cNvSpPr/>
              <p:nvPr/>
            </p:nvSpPr>
            <p:spPr>
              <a:xfrm>
                <a:off x="5611343" y="2927282"/>
                <a:ext cx="72212" cy="2394576"/>
              </a:xfrm>
              <a:custGeom>
                <a:avLst/>
                <a:gdLst>
                  <a:gd name="connsiteX0" fmla="*/ 0 w 192640"/>
                  <a:gd name="connsiteY0" fmla="*/ 6392581 h 6387957"/>
                  <a:gd name="connsiteX1" fmla="*/ 0 w 192640"/>
                  <a:gd name="connsiteY1" fmla="*/ 0 h 6387957"/>
                  <a:gd name="connsiteX2" fmla="*/ 198805 w 192640"/>
                  <a:gd name="connsiteY2" fmla="*/ 0 h 6387957"/>
                  <a:gd name="connsiteX3" fmla="*/ 198805 w 192640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40" h="6387957">
                    <a:moveTo>
                      <a:pt x="0" y="6392581"/>
                    </a:moveTo>
                    <a:cubicBezTo>
                      <a:pt x="0" y="4261207"/>
                      <a:pt x="0" y="2132145"/>
                      <a:pt x="0" y="0"/>
                    </a:cubicBezTo>
                    <a:cubicBezTo>
                      <a:pt x="66268" y="0"/>
                      <a:pt x="131766" y="0"/>
                      <a:pt x="198805" y="0"/>
                    </a:cubicBezTo>
                    <a:cubicBezTo>
                      <a:pt x="198805" y="2131374"/>
                      <a:pt x="198805" y="4261207"/>
                      <a:pt x="19880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Freeform: Shape 36">
                <a:extLst>
                  <a:ext uri="{FF2B5EF4-FFF2-40B4-BE49-F238E27FC236}">
                    <a16:creationId xmlns:a16="http://schemas.microsoft.com/office/drawing/2014/main" id="{7DD1E7ED-41EB-0A2C-5966-8EF38EA5AA07}"/>
                  </a:ext>
                </a:extLst>
              </p:cNvPr>
              <p:cNvSpPr/>
              <p:nvPr/>
            </p:nvSpPr>
            <p:spPr>
              <a:xfrm>
                <a:off x="5407259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10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Freeform: Shape 37">
                <a:extLst>
                  <a:ext uri="{FF2B5EF4-FFF2-40B4-BE49-F238E27FC236}">
                    <a16:creationId xmlns:a16="http://schemas.microsoft.com/office/drawing/2014/main" id="{16A8B257-E823-A0A8-53C7-8B482D67E4D7}"/>
                  </a:ext>
                </a:extLst>
              </p:cNvPr>
              <p:cNvSpPr/>
              <p:nvPr/>
            </p:nvSpPr>
            <p:spPr>
              <a:xfrm>
                <a:off x="5470252" y="2926994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Freeform: Shape 38">
                <a:extLst>
                  <a:ext uri="{FF2B5EF4-FFF2-40B4-BE49-F238E27FC236}">
                    <a16:creationId xmlns:a16="http://schemas.microsoft.com/office/drawing/2014/main" id="{3F1E77ED-9104-BB0E-1A24-A5FA5122B015}"/>
                  </a:ext>
                </a:extLst>
              </p:cNvPr>
              <p:cNvSpPr/>
              <p:nvPr/>
            </p:nvSpPr>
            <p:spPr>
              <a:xfrm>
                <a:off x="5533244" y="2926127"/>
                <a:ext cx="37550" cy="2394576"/>
              </a:xfrm>
              <a:custGeom>
                <a:avLst/>
                <a:gdLst>
                  <a:gd name="connsiteX0" fmla="*/ 0 w 100173"/>
                  <a:gd name="connsiteY0" fmla="*/ 6392581 h 6387957"/>
                  <a:gd name="connsiteX1" fmla="*/ 0 w 100173"/>
                  <a:gd name="connsiteY1" fmla="*/ 0 h 6387957"/>
                  <a:gd name="connsiteX2" fmla="*/ 103255 w 100173"/>
                  <a:gd name="connsiteY2" fmla="*/ 0 h 6387957"/>
                  <a:gd name="connsiteX3" fmla="*/ 103255 w 100173"/>
                  <a:gd name="connsiteY3" fmla="*/ 6392581 h 638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73" h="6387957">
                    <a:moveTo>
                      <a:pt x="0" y="6392581"/>
                    </a:moveTo>
                    <a:cubicBezTo>
                      <a:pt x="0" y="4261978"/>
                      <a:pt x="0" y="2132145"/>
                      <a:pt x="0" y="0"/>
                    </a:cubicBezTo>
                    <a:cubicBezTo>
                      <a:pt x="34675" y="0"/>
                      <a:pt x="67809" y="0"/>
                      <a:pt x="103255" y="0"/>
                    </a:cubicBezTo>
                    <a:cubicBezTo>
                      <a:pt x="103255" y="2130603"/>
                      <a:pt x="103255" y="4259666"/>
                      <a:pt x="103255" y="6392581"/>
                    </a:cubicBezTo>
                  </a:path>
                </a:pathLst>
              </a:custGeom>
              <a:solidFill>
                <a:schemeClr val="accent3"/>
              </a:solidFill>
              <a:ln w="77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D1A76FE-03EF-7393-162A-C846FFF79C02}"/>
                </a:ext>
              </a:extLst>
            </p:cNvPr>
            <p:cNvSpPr/>
            <p:nvPr/>
          </p:nvSpPr>
          <p:spPr>
            <a:xfrm>
              <a:off x="0" y="-699"/>
              <a:ext cx="1219199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ko-KR" altLang="en-US" sz="36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D7CD11B-13EF-2CD0-F73A-2DDA0B590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7" y="34941"/>
              <a:ext cx="1343005" cy="575049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EA49AEA-9701-7A9E-0F6A-4E61D9E83851}"/>
                </a:ext>
              </a:extLst>
            </p:cNvPr>
            <p:cNvSpPr txBox="1"/>
            <p:nvPr/>
          </p:nvSpPr>
          <p:spPr>
            <a:xfrm>
              <a:off x="3741865" y="43093"/>
              <a:ext cx="4708268" cy="55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dirty="0" err="1">
                  <a:solidFill>
                    <a:srgbClr val="C00000"/>
                  </a:solidFill>
                </a:rPr>
                <a:t>Strenghts</a:t>
              </a:r>
              <a:r>
                <a:rPr lang="en-US" sz="2800" dirty="0">
                  <a:solidFill>
                    <a:srgbClr val="C00000"/>
                  </a:solidFill>
                </a:rPr>
                <a:t> and Weaknesses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1141CA6-ABE5-6DF9-4D80-596B648EF181}"/>
              </a:ext>
            </a:extLst>
          </p:cNvPr>
          <p:cNvSpPr txBox="1"/>
          <p:nvPr/>
        </p:nvSpPr>
        <p:spPr>
          <a:xfrm>
            <a:off x="592151" y="1139972"/>
            <a:ext cx="4004176" cy="3970318"/>
          </a:xfrm>
          <a:prstGeom prst="rect">
            <a:avLst/>
          </a:prstGeom>
          <a:solidFill>
            <a:srgbClr val="00808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Model-Based:</a:t>
            </a:r>
          </a:p>
          <a:p>
            <a:r>
              <a:rPr lang="en-IN" dirty="0">
                <a:solidFill>
                  <a:schemeClr val="bg1"/>
                </a:solidFill>
              </a:rPr>
              <a:t>Strengths: Data-efficient, effective in predictable environments.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Weaknesses: Model errors, high computational cost.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Model-Free:</a:t>
            </a:r>
          </a:p>
          <a:p>
            <a:r>
              <a:rPr lang="en-IN" dirty="0">
                <a:solidFill>
                  <a:schemeClr val="bg1"/>
                </a:solidFill>
              </a:rPr>
              <a:t>Strengths: Simple, robust to complex environments.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Weaknesses: Data-hungry, slower convergence.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B6E0A43-AD73-2CEF-E8C5-9C2B9D12D506}"/>
              </a:ext>
            </a:extLst>
          </p:cNvPr>
          <p:cNvSpPr txBox="1"/>
          <p:nvPr/>
        </p:nvSpPr>
        <p:spPr>
          <a:xfrm>
            <a:off x="5822732" y="5129700"/>
            <a:ext cx="5738648" cy="369332"/>
          </a:xfrm>
          <a:prstGeom prst="rect">
            <a:avLst/>
          </a:prstGeom>
          <a:solidFill>
            <a:srgbClr val="008080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Fig: SWOT analysis of both Model-Free and Model-Based RL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F97DDC9-CCA5-E4A2-2E28-34BF3D4E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110" y="707489"/>
            <a:ext cx="3878132" cy="441250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8D6A7F6-F482-71EA-0040-38EF7AE43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327" y="697784"/>
            <a:ext cx="3657783" cy="443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25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629</Words>
  <Application>Microsoft Macintosh PowerPoint</Application>
  <PresentationFormat>Widescreen</PresentationFormat>
  <Paragraphs>121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Ameen Khan</dc:creator>
  <cp:lastModifiedBy>Krunal Dhapodkar</cp:lastModifiedBy>
  <cp:revision>6</cp:revision>
  <dcterms:created xsi:type="dcterms:W3CDTF">2025-07-28T13:56:12Z</dcterms:created>
  <dcterms:modified xsi:type="dcterms:W3CDTF">2025-07-30T09:45:22Z</dcterms:modified>
</cp:coreProperties>
</file>